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7" r:id="rId4"/>
    <p:sldId id="291" r:id="rId5"/>
    <p:sldId id="290" r:id="rId6"/>
    <p:sldId id="287" r:id="rId7"/>
    <p:sldId id="265" r:id="rId8"/>
    <p:sldId id="289" r:id="rId9"/>
    <p:sldId id="267" r:id="rId10"/>
    <p:sldId id="266" r:id="rId11"/>
    <p:sldId id="288" r:id="rId12"/>
    <p:sldId id="269" r:id="rId13"/>
  </p:sldIdLst>
  <p:sldSz cx="9144000" cy="6858000" type="screen4x3"/>
  <p:notesSz cx="6858000" cy="93138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A7BA-FAEC-4504-8BAA-2A3E75B41705}" v="206" dt="2023-01-06T18:13:43.0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len Gaines, LCSW-C, APHSW-C" userId="548ec86a-d216-4d9a-ad16-b4c3c44bcd66" providerId="ADAL" clId="{0587A7BA-FAEC-4504-8BAA-2A3E75B41705}"/>
    <pc:docChg chg="undo redo custSel addSld delSld modSld sldOrd">
      <pc:chgData name="Arlen Gaines, LCSW-C, APHSW-C" userId="548ec86a-d216-4d9a-ad16-b4c3c44bcd66" providerId="ADAL" clId="{0587A7BA-FAEC-4504-8BAA-2A3E75B41705}" dt="2023-01-06T18:52:11.293" v="3145" actId="1076"/>
      <pc:docMkLst>
        <pc:docMk/>
      </pc:docMkLst>
      <pc:sldChg chg="del ord">
        <pc:chgData name="Arlen Gaines, LCSW-C, APHSW-C" userId="548ec86a-d216-4d9a-ad16-b4c3c44bcd66" providerId="ADAL" clId="{0587A7BA-FAEC-4504-8BAA-2A3E75B41705}" dt="2023-01-06T17:38:00.909" v="2065" actId="2696"/>
        <pc:sldMkLst>
          <pc:docMk/>
          <pc:sldMk cId="319978299" sldId="258"/>
        </pc:sldMkLst>
      </pc:sldChg>
      <pc:sldChg chg="modSp del mod modNotesTx">
        <pc:chgData name="Arlen Gaines, LCSW-C, APHSW-C" userId="548ec86a-d216-4d9a-ad16-b4c3c44bcd66" providerId="ADAL" clId="{0587A7BA-FAEC-4504-8BAA-2A3E75B41705}" dt="2023-01-06T02:47:33.214" v="1479" actId="2696"/>
        <pc:sldMkLst>
          <pc:docMk/>
          <pc:sldMk cId="1705630587" sldId="259"/>
        </pc:sldMkLst>
        <pc:spChg chg="mod">
          <ac:chgData name="Arlen Gaines, LCSW-C, APHSW-C" userId="548ec86a-d216-4d9a-ad16-b4c3c44bcd66" providerId="ADAL" clId="{0587A7BA-FAEC-4504-8BAA-2A3E75B41705}" dt="2023-01-06T02:17:02.801" v="423" actId="21"/>
          <ac:spMkLst>
            <pc:docMk/>
            <pc:sldMk cId="1705630587" sldId="259"/>
            <ac:spMk id="3" creationId="{FD2909C1-2B79-D54B-73CA-C359EBE1D178}"/>
          </ac:spMkLst>
        </pc:spChg>
      </pc:sldChg>
      <pc:sldChg chg="del">
        <pc:chgData name="Arlen Gaines, LCSW-C, APHSW-C" userId="548ec86a-d216-4d9a-ad16-b4c3c44bcd66" providerId="ADAL" clId="{0587A7BA-FAEC-4504-8BAA-2A3E75B41705}" dt="2023-01-06T02:47:47.872" v="1480" actId="2696"/>
        <pc:sldMkLst>
          <pc:docMk/>
          <pc:sldMk cId="2733964222" sldId="263"/>
        </pc:sldMkLst>
      </pc:sldChg>
      <pc:sldChg chg="modSp">
        <pc:chgData name="Arlen Gaines, LCSW-C, APHSW-C" userId="548ec86a-d216-4d9a-ad16-b4c3c44bcd66" providerId="ADAL" clId="{0587A7BA-FAEC-4504-8BAA-2A3E75B41705}" dt="2023-01-06T17:39:33.004" v="2071" actId="2711"/>
        <pc:sldMkLst>
          <pc:docMk/>
          <pc:sldMk cId="2600278999" sldId="265"/>
        </pc:sldMkLst>
        <pc:graphicFrameChg chg="mod">
          <ac:chgData name="Arlen Gaines, LCSW-C, APHSW-C" userId="548ec86a-d216-4d9a-ad16-b4c3c44bcd66" providerId="ADAL" clId="{0587A7BA-FAEC-4504-8BAA-2A3E75B41705}" dt="2023-01-06T17:39:33.004" v="2071" actId="2711"/>
          <ac:graphicFrameMkLst>
            <pc:docMk/>
            <pc:sldMk cId="2600278999" sldId="265"/>
            <ac:graphicFrameMk id="4" creationId="{B3EB29CA-65AF-4629-4E31-50E39A7CAE24}"/>
          </ac:graphicFrameMkLst>
        </pc:graphicFrameChg>
      </pc:sldChg>
      <pc:sldChg chg="modSp mod modNotesTx">
        <pc:chgData name="Arlen Gaines, LCSW-C, APHSW-C" userId="548ec86a-d216-4d9a-ad16-b4c3c44bcd66" providerId="ADAL" clId="{0587A7BA-FAEC-4504-8BAA-2A3E75B41705}" dt="2023-01-06T17:56:57.265" v="2454" actId="20577"/>
        <pc:sldMkLst>
          <pc:docMk/>
          <pc:sldMk cId="733045514" sldId="266"/>
        </pc:sldMkLst>
        <pc:spChg chg="mod">
          <ac:chgData name="Arlen Gaines, LCSW-C, APHSW-C" userId="548ec86a-d216-4d9a-ad16-b4c3c44bcd66" providerId="ADAL" clId="{0587A7BA-FAEC-4504-8BAA-2A3E75B41705}" dt="2023-01-06T17:53:32.083" v="2370" actId="1076"/>
          <ac:spMkLst>
            <pc:docMk/>
            <pc:sldMk cId="733045514" sldId="266"/>
            <ac:spMk id="3" creationId="{D63DF81E-F421-8F22-BEBE-004F5B39DD91}"/>
          </ac:spMkLst>
        </pc:spChg>
      </pc:sldChg>
      <pc:sldChg chg="modSp modNotesTx">
        <pc:chgData name="Arlen Gaines, LCSW-C, APHSW-C" userId="548ec86a-d216-4d9a-ad16-b4c3c44bcd66" providerId="ADAL" clId="{0587A7BA-FAEC-4504-8BAA-2A3E75B41705}" dt="2023-01-06T18:13:43.022" v="2583" actId="20577"/>
        <pc:sldMkLst>
          <pc:docMk/>
          <pc:sldMk cId="3661551626" sldId="267"/>
        </pc:sldMkLst>
        <pc:graphicFrameChg chg="mod">
          <ac:chgData name="Arlen Gaines, LCSW-C, APHSW-C" userId="548ec86a-d216-4d9a-ad16-b4c3c44bcd66" providerId="ADAL" clId="{0587A7BA-FAEC-4504-8BAA-2A3E75B41705}" dt="2023-01-06T18:13:43.022" v="2583" actId="20577"/>
          <ac:graphicFrameMkLst>
            <pc:docMk/>
            <pc:sldMk cId="3661551626" sldId="267"/>
            <ac:graphicFrameMk id="5" creationId="{F53E0C23-2F48-DBAB-CF81-6B4799EF1918}"/>
          </ac:graphicFrameMkLst>
        </pc:graphicFrameChg>
      </pc:sldChg>
      <pc:sldChg chg="modSp mod">
        <pc:chgData name="Arlen Gaines, LCSW-C, APHSW-C" userId="548ec86a-d216-4d9a-ad16-b4c3c44bcd66" providerId="ADAL" clId="{0587A7BA-FAEC-4504-8BAA-2A3E75B41705}" dt="2023-01-06T18:52:11.293" v="3145" actId="1076"/>
        <pc:sldMkLst>
          <pc:docMk/>
          <pc:sldMk cId="2907655847" sldId="288"/>
        </pc:sldMkLst>
        <pc:spChg chg="mod">
          <ac:chgData name="Arlen Gaines, LCSW-C, APHSW-C" userId="548ec86a-d216-4d9a-ad16-b4c3c44bcd66" providerId="ADAL" clId="{0587A7BA-FAEC-4504-8BAA-2A3E75B41705}" dt="2023-01-06T18:52:07.145" v="3144" actId="1076"/>
          <ac:spMkLst>
            <pc:docMk/>
            <pc:sldMk cId="2907655847" sldId="288"/>
            <ac:spMk id="2" creationId="{ADF973C9-5F56-B255-8D4E-76FB7A134ECD}"/>
          </ac:spMkLst>
        </pc:spChg>
        <pc:spChg chg="mod">
          <ac:chgData name="Arlen Gaines, LCSW-C, APHSW-C" userId="548ec86a-d216-4d9a-ad16-b4c3c44bcd66" providerId="ADAL" clId="{0587A7BA-FAEC-4504-8BAA-2A3E75B41705}" dt="2023-01-06T18:52:11.293" v="3145" actId="1076"/>
          <ac:spMkLst>
            <pc:docMk/>
            <pc:sldMk cId="2907655847" sldId="288"/>
            <ac:spMk id="3" creationId="{2BC0AB75-0769-E6E4-EEC2-477A5480B046}"/>
          </ac:spMkLst>
        </pc:spChg>
      </pc:sldChg>
      <pc:sldChg chg="modSp mod">
        <pc:chgData name="Arlen Gaines, LCSW-C, APHSW-C" userId="548ec86a-d216-4d9a-ad16-b4c3c44bcd66" providerId="ADAL" clId="{0587A7BA-FAEC-4504-8BAA-2A3E75B41705}" dt="2023-01-06T17:31:50.417" v="1984" actId="255"/>
        <pc:sldMkLst>
          <pc:docMk/>
          <pc:sldMk cId="367668753" sldId="289"/>
        </pc:sldMkLst>
        <pc:spChg chg="mod">
          <ac:chgData name="Arlen Gaines, LCSW-C, APHSW-C" userId="548ec86a-d216-4d9a-ad16-b4c3c44bcd66" providerId="ADAL" clId="{0587A7BA-FAEC-4504-8BAA-2A3E75B41705}" dt="2023-01-06T17:31:15.136" v="1982" actId="20577"/>
          <ac:spMkLst>
            <pc:docMk/>
            <pc:sldMk cId="367668753" sldId="289"/>
            <ac:spMk id="2" creationId="{ABAB3F28-A5BD-9926-09F5-A17124D2427F}"/>
          </ac:spMkLst>
        </pc:spChg>
        <pc:spChg chg="mod">
          <ac:chgData name="Arlen Gaines, LCSW-C, APHSW-C" userId="548ec86a-d216-4d9a-ad16-b4c3c44bcd66" providerId="ADAL" clId="{0587A7BA-FAEC-4504-8BAA-2A3E75B41705}" dt="2023-01-06T17:31:50.417" v="1984" actId="255"/>
          <ac:spMkLst>
            <pc:docMk/>
            <pc:sldMk cId="367668753" sldId="289"/>
            <ac:spMk id="3" creationId="{0E174C49-E7E3-5AEB-008C-30B20F5E4A67}"/>
          </ac:spMkLst>
        </pc:spChg>
        <pc:graphicFrameChg chg="mod">
          <ac:chgData name="Arlen Gaines, LCSW-C, APHSW-C" userId="548ec86a-d216-4d9a-ad16-b4c3c44bcd66" providerId="ADAL" clId="{0587A7BA-FAEC-4504-8BAA-2A3E75B41705}" dt="2023-01-06T17:30:58.618" v="1960" actId="1076"/>
          <ac:graphicFrameMkLst>
            <pc:docMk/>
            <pc:sldMk cId="367668753" sldId="289"/>
            <ac:graphicFrameMk id="4" creationId="{1D4C793F-9BBA-4DC3-F222-286248A95B41}"/>
          </ac:graphicFrameMkLst>
        </pc:graphicFrameChg>
      </pc:sldChg>
      <pc:sldChg chg="addSp delSp modSp new mod ord modNotesTx">
        <pc:chgData name="Arlen Gaines, LCSW-C, APHSW-C" userId="548ec86a-d216-4d9a-ad16-b4c3c44bcd66" providerId="ADAL" clId="{0587A7BA-FAEC-4504-8BAA-2A3E75B41705}" dt="2023-01-06T18:47:38.450" v="2741" actId="26606"/>
        <pc:sldMkLst>
          <pc:docMk/>
          <pc:sldMk cId="2121820977" sldId="290"/>
        </pc:sldMkLst>
        <pc:spChg chg="mod">
          <ac:chgData name="Arlen Gaines, LCSW-C, APHSW-C" userId="548ec86a-d216-4d9a-ad16-b4c3c44bcd66" providerId="ADAL" clId="{0587A7BA-FAEC-4504-8BAA-2A3E75B41705}" dt="2023-01-06T17:52:08.617" v="2369" actId="255"/>
          <ac:spMkLst>
            <pc:docMk/>
            <pc:sldMk cId="2121820977" sldId="290"/>
            <ac:spMk id="2" creationId="{0A5EB0FA-1B1B-42D9-DA4E-46FA548C39AC}"/>
          </ac:spMkLst>
        </pc:spChg>
        <pc:spChg chg="del mod">
          <ac:chgData name="Arlen Gaines, LCSW-C, APHSW-C" userId="548ec86a-d216-4d9a-ad16-b4c3c44bcd66" providerId="ADAL" clId="{0587A7BA-FAEC-4504-8BAA-2A3E75B41705}" dt="2023-01-06T18:47:38.450" v="2741" actId="26606"/>
          <ac:spMkLst>
            <pc:docMk/>
            <pc:sldMk cId="2121820977" sldId="290"/>
            <ac:spMk id="3" creationId="{EC14F43D-C2A8-0466-1B0D-8E2B8D48EAFF}"/>
          </ac:spMkLst>
        </pc:spChg>
        <pc:spChg chg="add mod">
          <ac:chgData name="Arlen Gaines, LCSW-C, APHSW-C" userId="548ec86a-d216-4d9a-ad16-b4c3c44bcd66" providerId="ADAL" clId="{0587A7BA-FAEC-4504-8BAA-2A3E75B41705}" dt="2023-01-06T18:47:24.769" v="2740" actId="20577"/>
          <ac:spMkLst>
            <pc:docMk/>
            <pc:sldMk cId="2121820977" sldId="290"/>
            <ac:spMk id="4" creationId="{1F7F7F68-8AD4-497E-0871-245EE3596AB9}"/>
          </ac:spMkLst>
        </pc:spChg>
        <pc:graphicFrameChg chg="add">
          <ac:chgData name="Arlen Gaines, LCSW-C, APHSW-C" userId="548ec86a-d216-4d9a-ad16-b4c3c44bcd66" providerId="ADAL" clId="{0587A7BA-FAEC-4504-8BAA-2A3E75B41705}" dt="2023-01-06T18:47:38.450" v="2741" actId="26606"/>
          <ac:graphicFrameMkLst>
            <pc:docMk/>
            <pc:sldMk cId="2121820977" sldId="290"/>
            <ac:graphicFrameMk id="6" creationId="{4CB1EF11-DA2A-2555-DA64-5F0BD17CB21E}"/>
          </ac:graphicFrameMkLst>
        </pc:graphicFrameChg>
        <pc:picChg chg="add del mod">
          <ac:chgData name="Arlen Gaines, LCSW-C, APHSW-C" userId="548ec86a-d216-4d9a-ad16-b4c3c44bcd66" providerId="ADAL" clId="{0587A7BA-FAEC-4504-8BAA-2A3E75B41705}" dt="2023-01-06T02:12:20.889" v="351" actId="478"/>
          <ac:picMkLst>
            <pc:docMk/>
            <pc:sldMk cId="2121820977" sldId="290"/>
            <ac:picMk id="5" creationId="{7D6A4EDF-475A-2BB1-D09A-1485FD5F2EE4}"/>
          </ac:picMkLst>
        </pc:picChg>
        <pc:picChg chg="add del mod">
          <ac:chgData name="Arlen Gaines, LCSW-C, APHSW-C" userId="548ec86a-d216-4d9a-ad16-b4c3c44bcd66" providerId="ADAL" clId="{0587A7BA-FAEC-4504-8BAA-2A3E75B41705}" dt="2023-01-06T02:12:20.889" v="351" actId="478"/>
          <ac:picMkLst>
            <pc:docMk/>
            <pc:sldMk cId="2121820977" sldId="290"/>
            <ac:picMk id="7" creationId="{73694B20-849C-2706-6CDE-EFEA9F9F9334}"/>
          </ac:picMkLst>
        </pc:picChg>
        <pc:picChg chg="add del mod">
          <ac:chgData name="Arlen Gaines, LCSW-C, APHSW-C" userId="548ec86a-d216-4d9a-ad16-b4c3c44bcd66" providerId="ADAL" clId="{0587A7BA-FAEC-4504-8BAA-2A3E75B41705}" dt="2023-01-06T17:23:32.238" v="1747" actId="478"/>
          <ac:picMkLst>
            <pc:docMk/>
            <pc:sldMk cId="2121820977" sldId="290"/>
            <ac:picMk id="9" creationId="{4A955D5A-B382-7764-455D-567896B8A098}"/>
          </ac:picMkLst>
        </pc:picChg>
      </pc:sldChg>
      <pc:sldChg chg="modSp new del mod ord">
        <pc:chgData name="Arlen Gaines, LCSW-C, APHSW-C" userId="548ec86a-d216-4d9a-ad16-b4c3c44bcd66" providerId="ADAL" clId="{0587A7BA-FAEC-4504-8BAA-2A3E75B41705}" dt="2023-01-05T19:11:56.991" v="94" actId="2696"/>
        <pc:sldMkLst>
          <pc:docMk/>
          <pc:sldMk cId="3261553742" sldId="290"/>
        </pc:sldMkLst>
        <pc:spChg chg="mod">
          <ac:chgData name="Arlen Gaines, LCSW-C, APHSW-C" userId="548ec86a-d216-4d9a-ad16-b4c3c44bcd66" providerId="ADAL" clId="{0587A7BA-FAEC-4504-8BAA-2A3E75B41705}" dt="2023-01-05T19:10:24.111" v="18" actId="20577"/>
          <ac:spMkLst>
            <pc:docMk/>
            <pc:sldMk cId="3261553742" sldId="290"/>
            <ac:spMk id="2" creationId="{D39A7F4A-EC88-225B-0FFA-A1CB9255589A}"/>
          </ac:spMkLst>
        </pc:spChg>
        <pc:spChg chg="mod">
          <ac:chgData name="Arlen Gaines, LCSW-C, APHSW-C" userId="548ec86a-d216-4d9a-ad16-b4c3c44bcd66" providerId="ADAL" clId="{0587A7BA-FAEC-4504-8BAA-2A3E75B41705}" dt="2023-01-05T19:10:31.177" v="43" actId="20577"/>
          <ac:spMkLst>
            <pc:docMk/>
            <pc:sldMk cId="3261553742" sldId="290"/>
            <ac:spMk id="3" creationId="{CE112FDC-12DD-8B80-0F48-FEE15496A847}"/>
          </ac:spMkLst>
        </pc:spChg>
      </pc:sldChg>
      <pc:sldChg chg="addSp delSp modSp new mod">
        <pc:chgData name="Arlen Gaines, LCSW-C, APHSW-C" userId="548ec86a-d216-4d9a-ad16-b4c3c44bcd66" providerId="ADAL" clId="{0587A7BA-FAEC-4504-8BAA-2A3E75B41705}" dt="2023-01-06T17:37:21.144" v="2064" actId="255"/>
        <pc:sldMkLst>
          <pc:docMk/>
          <pc:sldMk cId="2042605994" sldId="291"/>
        </pc:sldMkLst>
        <pc:spChg chg="del">
          <ac:chgData name="Arlen Gaines, LCSW-C, APHSW-C" userId="548ec86a-d216-4d9a-ad16-b4c3c44bcd66" providerId="ADAL" clId="{0587A7BA-FAEC-4504-8BAA-2A3E75B41705}" dt="2023-01-06T17:34:20.867" v="2050" actId="478"/>
          <ac:spMkLst>
            <pc:docMk/>
            <pc:sldMk cId="2042605994" sldId="291"/>
            <ac:spMk id="2" creationId="{C452763B-3510-5E7C-C9F0-B7A7DB6AA026}"/>
          </ac:spMkLst>
        </pc:spChg>
        <pc:spChg chg="mod">
          <ac:chgData name="Arlen Gaines, LCSW-C, APHSW-C" userId="548ec86a-d216-4d9a-ad16-b4c3c44bcd66" providerId="ADAL" clId="{0587A7BA-FAEC-4504-8BAA-2A3E75B41705}" dt="2023-01-06T17:37:21.144" v="2064" actId="255"/>
          <ac:spMkLst>
            <pc:docMk/>
            <pc:sldMk cId="2042605994" sldId="291"/>
            <ac:spMk id="3" creationId="{5E83D365-ADB9-14CE-E28E-150A78C6C0E4}"/>
          </ac:spMkLst>
        </pc:spChg>
        <pc:picChg chg="add del mod">
          <ac:chgData name="Arlen Gaines, LCSW-C, APHSW-C" userId="548ec86a-d216-4d9a-ad16-b4c3c44bcd66" providerId="ADAL" clId="{0587A7BA-FAEC-4504-8BAA-2A3E75B41705}" dt="2023-01-06T17:35:39.859" v="2053" actId="478"/>
          <ac:picMkLst>
            <pc:docMk/>
            <pc:sldMk cId="2042605994" sldId="291"/>
            <ac:picMk id="5" creationId="{42B38743-DD13-DD46-A0B8-7370AC4B6D6E}"/>
          </ac:picMkLst>
        </pc:picChg>
        <pc:picChg chg="add mod ord">
          <ac:chgData name="Arlen Gaines, LCSW-C, APHSW-C" userId="548ec86a-d216-4d9a-ad16-b4c3c44bcd66" providerId="ADAL" clId="{0587A7BA-FAEC-4504-8BAA-2A3E75B41705}" dt="2023-01-06T17:37:02.471" v="2060" actId="1076"/>
          <ac:picMkLst>
            <pc:docMk/>
            <pc:sldMk cId="2042605994" sldId="291"/>
            <ac:picMk id="7" creationId="{93B23EED-1A6F-1D4C-9653-79EF6B2C7B0D}"/>
          </ac:picMkLst>
        </pc:picChg>
      </pc:sldChg>
      <pc:sldChg chg="modSp new del mod ord">
        <pc:chgData name="Arlen Gaines, LCSW-C, APHSW-C" userId="548ec86a-d216-4d9a-ad16-b4c3c44bcd66" providerId="ADAL" clId="{0587A7BA-FAEC-4504-8BAA-2A3E75B41705}" dt="2023-01-06T02:45:13.883" v="1478" actId="2696"/>
        <pc:sldMkLst>
          <pc:docMk/>
          <pc:sldMk cId="4093949218" sldId="291"/>
        </pc:sldMkLst>
        <pc:spChg chg="mod">
          <ac:chgData name="Arlen Gaines, LCSW-C, APHSW-C" userId="548ec86a-d216-4d9a-ad16-b4c3c44bcd66" providerId="ADAL" clId="{0587A7BA-FAEC-4504-8BAA-2A3E75B41705}" dt="2023-01-06T02:44:38.570" v="1474" actId="20577"/>
          <ac:spMkLst>
            <pc:docMk/>
            <pc:sldMk cId="4093949218" sldId="291"/>
            <ac:spMk id="2" creationId="{B7A8B832-13EF-BD2B-7B5F-1018C30E7694}"/>
          </ac:spMkLst>
        </pc:spChg>
        <pc:spChg chg="mod">
          <ac:chgData name="Arlen Gaines, LCSW-C, APHSW-C" userId="548ec86a-d216-4d9a-ad16-b4c3c44bcd66" providerId="ADAL" clId="{0587A7BA-FAEC-4504-8BAA-2A3E75B41705}" dt="2023-01-06T02:37:48.576" v="1124" actId="20577"/>
          <ac:spMkLst>
            <pc:docMk/>
            <pc:sldMk cId="4093949218" sldId="291"/>
            <ac:spMk id="3" creationId="{B37EC66A-3005-F2D0-0E43-D9DB4A89FCDC}"/>
          </ac:spMkLst>
        </pc:spChg>
      </pc:sldChg>
      <pc:sldChg chg="new del">
        <pc:chgData name="Arlen Gaines, LCSW-C, APHSW-C" userId="548ec86a-d216-4d9a-ad16-b4c3c44bcd66" providerId="ADAL" clId="{0587A7BA-FAEC-4504-8BAA-2A3E75B41705}" dt="2023-01-06T02:44:47.785" v="1475" actId="2696"/>
        <pc:sldMkLst>
          <pc:docMk/>
          <pc:sldMk cId="1484749765" sldId="292"/>
        </pc:sldMkLst>
      </pc:sldChg>
      <pc:sldChg chg="modSp add del mod ord">
        <pc:chgData name="Arlen Gaines, LCSW-C, APHSW-C" userId="548ec86a-d216-4d9a-ad16-b4c3c44bcd66" providerId="ADAL" clId="{0587A7BA-FAEC-4504-8BAA-2A3E75B41705}" dt="2023-01-06T17:25:23.937" v="1751" actId="2696"/>
        <pc:sldMkLst>
          <pc:docMk/>
          <pc:sldMk cId="4051903024" sldId="293"/>
        </pc:sldMkLst>
        <pc:spChg chg="mod">
          <ac:chgData name="Arlen Gaines, LCSW-C, APHSW-C" userId="548ec86a-d216-4d9a-ad16-b4c3c44bcd66" providerId="ADAL" clId="{0587A7BA-FAEC-4504-8BAA-2A3E75B41705}" dt="2023-01-06T02:40:14.626" v="1142" actId="20577"/>
          <ac:spMkLst>
            <pc:docMk/>
            <pc:sldMk cId="4051903024" sldId="293"/>
            <ac:spMk id="2" creationId="{EDEE5C99-AE25-BE15-9E28-95B2BDD7FA60}"/>
          </ac:spMkLst>
        </pc:spChg>
        <pc:spChg chg="mod">
          <ac:chgData name="Arlen Gaines, LCSW-C, APHSW-C" userId="548ec86a-d216-4d9a-ad16-b4c3c44bcd66" providerId="ADAL" clId="{0587A7BA-FAEC-4504-8BAA-2A3E75B41705}" dt="2023-01-06T17:12:04.091" v="1744" actId="20577"/>
          <ac:spMkLst>
            <pc:docMk/>
            <pc:sldMk cId="4051903024" sldId="293"/>
            <ac:spMk id="3" creationId="{120C5DF7-24C7-192D-46A5-D67DB8C3A71F}"/>
          </ac:spMkLst>
        </pc:spChg>
        <pc:picChg chg="mod">
          <ac:chgData name="Arlen Gaines, LCSW-C, APHSW-C" userId="548ec86a-d216-4d9a-ad16-b4c3c44bcd66" providerId="ADAL" clId="{0587A7BA-FAEC-4504-8BAA-2A3E75B41705}" dt="2023-01-06T17:12:12.936" v="1746" actId="1076"/>
          <ac:picMkLst>
            <pc:docMk/>
            <pc:sldMk cId="4051903024" sldId="293"/>
            <ac:picMk id="5" creationId="{084EDCA4-A132-B7DA-1BF8-8FCA92C26A52}"/>
          </ac:picMkLst>
        </pc:picChg>
      </pc:sldChg>
    </pc:docChg>
  </pc:docChgLst>
  <pc:docChgLst>
    <pc:chgData name="Arlen Gaines" userId="548ec86a-d216-4d9a-ad16-b4c3c44bcd66" providerId="ADAL" clId="{0587A7BA-FAEC-4504-8BAA-2A3E75B41705}"/>
    <pc:docChg chg="custSel modSld modNotesMaster">
      <pc:chgData name="Arlen Gaines" userId="548ec86a-d216-4d9a-ad16-b4c3c44bcd66" providerId="ADAL" clId="{0587A7BA-FAEC-4504-8BAA-2A3E75B41705}" dt="2023-01-04T15:52:33.486" v="300" actId="20577"/>
      <pc:docMkLst>
        <pc:docMk/>
      </pc:docMkLst>
      <pc:sldChg chg="modSp">
        <pc:chgData name="Arlen Gaines" userId="548ec86a-d216-4d9a-ad16-b4c3c44bcd66" providerId="ADAL" clId="{0587A7BA-FAEC-4504-8BAA-2A3E75B41705}" dt="2023-01-04T15:18:34.854" v="37" actId="20577"/>
        <pc:sldMkLst>
          <pc:docMk/>
          <pc:sldMk cId="0" sldId="257"/>
        </pc:sldMkLst>
        <pc:spChg chg="mod">
          <ac:chgData name="Arlen Gaines" userId="548ec86a-d216-4d9a-ad16-b4c3c44bcd66" providerId="ADAL" clId="{0587A7BA-FAEC-4504-8BAA-2A3E75B41705}" dt="2023-01-04T15:18:34.854" v="37" actId="20577"/>
          <ac:spMkLst>
            <pc:docMk/>
            <pc:sldMk cId="0" sldId="257"/>
            <ac:spMk id="47" creationId="{00000000-0000-0000-0000-000000000000}"/>
          </ac:spMkLst>
        </pc:spChg>
      </pc:sldChg>
      <pc:sldChg chg="modSp mod">
        <pc:chgData name="Arlen Gaines" userId="548ec86a-d216-4d9a-ad16-b4c3c44bcd66" providerId="ADAL" clId="{0587A7BA-FAEC-4504-8BAA-2A3E75B41705}" dt="2023-01-04T15:52:18.759" v="290" actId="1076"/>
        <pc:sldMkLst>
          <pc:docMk/>
          <pc:sldMk cId="319978299" sldId="258"/>
        </pc:sldMkLst>
        <pc:spChg chg="mod">
          <ac:chgData name="Arlen Gaines" userId="548ec86a-d216-4d9a-ad16-b4c3c44bcd66" providerId="ADAL" clId="{0587A7BA-FAEC-4504-8BAA-2A3E75B41705}" dt="2023-01-04T15:26:23.716" v="256" actId="1076"/>
          <ac:spMkLst>
            <pc:docMk/>
            <pc:sldMk cId="319978299" sldId="258"/>
            <ac:spMk id="2" creationId="{0B4BB952-1852-6FB5-A47B-B4E4BA5B67DF}"/>
          </ac:spMkLst>
        </pc:spChg>
        <pc:spChg chg="mod">
          <ac:chgData name="Arlen Gaines" userId="548ec86a-d216-4d9a-ad16-b4c3c44bcd66" providerId="ADAL" clId="{0587A7BA-FAEC-4504-8BAA-2A3E75B41705}" dt="2023-01-04T15:52:18.759" v="290" actId="1076"/>
          <ac:spMkLst>
            <pc:docMk/>
            <pc:sldMk cId="319978299" sldId="258"/>
            <ac:spMk id="4" creationId="{73D97D63-9BB9-272B-9A82-D037B0A30B20}"/>
          </ac:spMkLst>
        </pc:spChg>
        <pc:spChg chg="mod">
          <ac:chgData name="Arlen Gaines" userId="548ec86a-d216-4d9a-ad16-b4c3c44bcd66" providerId="ADAL" clId="{0587A7BA-FAEC-4504-8BAA-2A3E75B41705}" dt="2023-01-04T15:26:31.264" v="257" actId="1076"/>
          <ac:spMkLst>
            <pc:docMk/>
            <pc:sldMk cId="319978299" sldId="258"/>
            <ac:spMk id="5" creationId="{FFC816E7-01D4-97D4-B1B4-EF60C3A430B5}"/>
          </ac:spMkLst>
        </pc:spChg>
      </pc:sldChg>
      <pc:sldChg chg="modSp mod modNotesTx">
        <pc:chgData name="Arlen Gaines" userId="548ec86a-d216-4d9a-ad16-b4c3c44bcd66" providerId="ADAL" clId="{0587A7BA-FAEC-4504-8BAA-2A3E75B41705}" dt="2023-01-04T15:25:20.369" v="235" actId="14100"/>
        <pc:sldMkLst>
          <pc:docMk/>
          <pc:sldMk cId="1705630587" sldId="259"/>
        </pc:sldMkLst>
        <pc:spChg chg="mod">
          <ac:chgData name="Arlen Gaines" userId="548ec86a-d216-4d9a-ad16-b4c3c44bcd66" providerId="ADAL" clId="{0587A7BA-FAEC-4504-8BAA-2A3E75B41705}" dt="2023-01-04T15:25:20.369" v="235" actId="14100"/>
          <ac:spMkLst>
            <pc:docMk/>
            <pc:sldMk cId="1705630587" sldId="259"/>
            <ac:spMk id="3" creationId="{FD2909C1-2B79-D54B-73CA-C359EBE1D178}"/>
          </ac:spMkLst>
        </pc:spChg>
      </pc:sldChg>
      <pc:sldChg chg="modSp mod">
        <pc:chgData name="Arlen Gaines" userId="548ec86a-d216-4d9a-ad16-b4c3c44bcd66" providerId="ADAL" clId="{0587A7BA-FAEC-4504-8BAA-2A3E75B41705}" dt="2023-01-04T15:25:06.090" v="234" actId="1076"/>
        <pc:sldMkLst>
          <pc:docMk/>
          <pc:sldMk cId="2733964222" sldId="263"/>
        </pc:sldMkLst>
        <pc:spChg chg="mod">
          <ac:chgData name="Arlen Gaines" userId="548ec86a-d216-4d9a-ad16-b4c3c44bcd66" providerId="ADAL" clId="{0587A7BA-FAEC-4504-8BAA-2A3E75B41705}" dt="2023-01-04T15:25:06.090" v="234" actId="1076"/>
          <ac:spMkLst>
            <pc:docMk/>
            <pc:sldMk cId="2733964222" sldId="263"/>
            <ac:spMk id="2" creationId="{EDEE5C99-AE25-BE15-9E28-95B2BDD7FA60}"/>
          </ac:spMkLst>
        </pc:spChg>
        <pc:spChg chg="mod">
          <ac:chgData name="Arlen Gaines" userId="548ec86a-d216-4d9a-ad16-b4c3c44bcd66" providerId="ADAL" clId="{0587A7BA-FAEC-4504-8BAA-2A3E75B41705}" dt="2023-01-04T15:13:05.789" v="30" actId="20577"/>
          <ac:spMkLst>
            <pc:docMk/>
            <pc:sldMk cId="2733964222" sldId="263"/>
            <ac:spMk id="3" creationId="{120C5DF7-24C7-192D-46A5-D67DB8C3A71F}"/>
          </ac:spMkLst>
        </pc:spChg>
      </pc:sldChg>
      <pc:sldChg chg="modSp mod">
        <pc:chgData name="Arlen Gaines" userId="548ec86a-d216-4d9a-ad16-b4c3c44bcd66" providerId="ADAL" clId="{0587A7BA-FAEC-4504-8BAA-2A3E75B41705}" dt="2023-01-04T15:27:46.320" v="272" actId="255"/>
        <pc:sldMkLst>
          <pc:docMk/>
          <pc:sldMk cId="2600278999" sldId="265"/>
        </pc:sldMkLst>
        <pc:spChg chg="mod">
          <ac:chgData name="Arlen Gaines" userId="548ec86a-d216-4d9a-ad16-b4c3c44bcd66" providerId="ADAL" clId="{0587A7BA-FAEC-4504-8BAA-2A3E75B41705}" dt="2023-01-04T15:27:46.320" v="272" actId="255"/>
          <ac:spMkLst>
            <pc:docMk/>
            <pc:sldMk cId="2600278999" sldId="265"/>
            <ac:spMk id="2" creationId="{C5B08A09-5604-CCE7-92B9-E9D6EEDD24B1}"/>
          </ac:spMkLst>
        </pc:spChg>
      </pc:sldChg>
      <pc:sldChg chg="modSp mod">
        <pc:chgData name="Arlen Gaines" userId="548ec86a-d216-4d9a-ad16-b4c3c44bcd66" providerId="ADAL" clId="{0587A7BA-FAEC-4504-8BAA-2A3E75B41705}" dt="2023-01-04T15:52:33.486" v="300" actId="20577"/>
        <pc:sldMkLst>
          <pc:docMk/>
          <pc:sldMk cId="733045514" sldId="266"/>
        </pc:sldMkLst>
        <pc:spChg chg="mod">
          <ac:chgData name="Arlen Gaines" userId="548ec86a-d216-4d9a-ad16-b4c3c44bcd66" providerId="ADAL" clId="{0587A7BA-FAEC-4504-8BAA-2A3E75B41705}" dt="2023-01-04T15:52:33.486" v="300" actId="20577"/>
          <ac:spMkLst>
            <pc:docMk/>
            <pc:sldMk cId="733045514" sldId="266"/>
            <ac:spMk id="3" creationId="{D63DF81E-F421-8F22-BEBE-004F5B39DD91}"/>
          </ac:spMkLst>
        </pc:spChg>
      </pc:sldChg>
      <pc:sldChg chg="modSp mod">
        <pc:chgData name="Arlen Gaines" userId="548ec86a-d216-4d9a-ad16-b4c3c44bcd66" providerId="ADAL" clId="{0587A7BA-FAEC-4504-8BAA-2A3E75B41705}" dt="2023-01-04T15:14:02.253" v="31" actId="1076"/>
        <pc:sldMkLst>
          <pc:docMk/>
          <pc:sldMk cId="3836349182" sldId="287"/>
        </pc:sldMkLst>
        <pc:spChg chg="mod">
          <ac:chgData name="Arlen Gaines" userId="548ec86a-d216-4d9a-ad16-b4c3c44bcd66" providerId="ADAL" clId="{0587A7BA-FAEC-4504-8BAA-2A3E75B41705}" dt="2023-01-04T15:14:02.253" v="31" actId="1076"/>
          <ac:spMkLst>
            <pc:docMk/>
            <pc:sldMk cId="3836349182" sldId="287"/>
            <ac:spMk id="7" creationId="{6AB81DC3-6A56-D0AB-20B0-5C6341EA3657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7FD9F-DEF1-4C3E-A67B-E3CECB468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C29B80-C896-4437-9A8F-B6D6C8BA1B4D}">
      <dgm:prSet/>
      <dgm:spPr/>
      <dgm:t>
        <a:bodyPr/>
        <a:lstStyle/>
        <a:p>
          <a:r>
            <a:rPr lang="en-US"/>
            <a:t>How death is understood</a:t>
          </a:r>
        </a:p>
      </dgm:t>
    </dgm:pt>
    <dgm:pt modelId="{184B6359-C592-468D-9690-E85CC0D2ABB5}" type="parTrans" cxnId="{B89A052E-FA4F-4190-81F0-D801E947AD6F}">
      <dgm:prSet/>
      <dgm:spPr/>
      <dgm:t>
        <a:bodyPr/>
        <a:lstStyle/>
        <a:p>
          <a:endParaRPr lang="en-US"/>
        </a:p>
      </dgm:t>
    </dgm:pt>
    <dgm:pt modelId="{94059AE1-09B7-450A-BF10-D87D2EA7A5CF}" type="sibTrans" cxnId="{B89A052E-FA4F-4190-81F0-D801E947AD6F}">
      <dgm:prSet/>
      <dgm:spPr/>
      <dgm:t>
        <a:bodyPr/>
        <a:lstStyle/>
        <a:p>
          <a:endParaRPr lang="en-US"/>
        </a:p>
      </dgm:t>
    </dgm:pt>
    <dgm:pt modelId="{6E227752-F315-4F38-B52F-2274A9FCC1FE}">
      <dgm:prSet/>
      <dgm:spPr/>
      <dgm:t>
        <a:bodyPr/>
        <a:lstStyle/>
        <a:p>
          <a:r>
            <a:rPr lang="en-US"/>
            <a:t>Often limited social support</a:t>
          </a:r>
        </a:p>
      </dgm:t>
    </dgm:pt>
    <dgm:pt modelId="{A59566EE-DA1A-4611-87BC-7FBBD9E56120}" type="parTrans" cxnId="{F1528E4C-17FF-4266-A41D-63384091BF11}">
      <dgm:prSet/>
      <dgm:spPr/>
      <dgm:t>
        <a:bodyPr/>
        <a:lstStyle/>
        <a:p>
          <a:endParaRPr lang="en-US"/>
        </a:p>
      </dgm:t>
    </dgm:pt>
    <dgm:pt modelId="{274B3FE9-EE42-4A2B-9B7F-9BAA8CA64EBC}" type="sibTrans" cxnId="{F1528E4C-17FF-4266-A41D-63384091BF11}">
      <dgm:prSet/>
      <dgm:spPr/>
      <dgm:t>
        <a:bodyPr/>
        <a:lstStyle/>
        <a:p>
          <a:endParaRPr lang="en-US"/>
        </a:p>
      </dgm:t>
    </dgm:pt>
    <dgm:pt modelId="{1D9EE937-FD52-4D79-8B40-7B20C1916C3F}">
      <dgm:prSet/>
      <dgm:spPr/>
      <dgm:t>
        <a:bodyPr/>
        <a:lstStyle/>
        <a:p>
          <a:r>
            <a:rPr lang="en-US"/>
            <a:t>Grief can be misinterpreted as behavioral problems</a:t>
          </a:r>
        </a:p>
      </dgm:t>
    </dgm:pt>
    <dgm:pt modelId="{AC7A6BCA-DC2F-453F-B4C2-8B9554840249}" type="parTrans" cxnId="{4090E2D2-D090-4B59-AADE-27F93393C43C}">
      <dgm:prSet/>
      <dgm:spPr/>
      <dgm:t>
        <a:bodyPr/>
        <a:lstStyle/>
        <a:p>
          <a:endParaRPr lang="en-US"/>
        </a:p>
      </dgm:t>
    </dgm:pt>
    <dgm:pt modelId="{92B7B116-F686-4B24-804D-B15EE6DB16CC}" type="sibTrans" cxnId="{4090E2D2-D090-4B59-AADE-27F93393C43C}">
      <dgm:prSet/>
      <dgm:spPr/>
      <dgm:t>
        <a:bodyPr/>
        <a:lstStyle/>
        <a:p>
          <a:endParaRPr lang="en-US"/>
        </a:p>
      </dgm:t>
    </dgm:pt>
    <dgm:pt modelId="{CE7B4846-C3C0-41C1-8819-E609BFEEF7E9}">
      <dgm:prSet/>
      <dgm:spPr/>
      <dgm:t>
        <a:bodyPr/>
        <a:lstStyle/>
        <a:p>
          <a:r>
            <a:rPr lang="en-US"/>
            <a:t>Exclusion and marginalization</a:t>
          </a:r>
        </a:p>
      </dgm:t>
    </dgm:pt>
    <dgm:pt modelId="{BF5D3479-911C-43D5-993B-CF3656CEA2DE}" type="parTrans" cxnId="{E5E000CA-01A0-443A-AA95-4B6F8D7793CE}">
      <dgm:prSet/>
      <dgm:spPr/>
      <dgm:t>
        <a:bodyPr/>
        <a:lstStyle/>
        <a:p>
          <a:endParaRPr lang="en-US"/>
        </a:p>
      </dgm:t>
    </dgm:pt>
    <dgm:pt modelId="{3B917B9E-001E-475A-BC6B-5A667CA0B262}" type="sibTrans" cxnId="{E5E000CA-01A0-443A-AA95-4B6F8D7793CE}">
      <dgm:prSet/>
      <dgm:spPr/>
      <dgm:t>
        <a:bodyPr/>
        <a:lstStyle/>
        <a:p>
          <a:endParaRPr lang="en-US"/>
        </a:p>
      </dgm:t>
    </dgm:pt>
    <dgm:pt modelId="{FB9A3AEA-E631-4753-9456-2CE29CA610BA}" type="pres">
      <dgm:prSet presAssocID="{6577FD9F-DEF1-4C3E-A67B-E3CECB46880F}" presName="linear" presStyleCnt="0">
        <dgm:presLayoutVars>
          <dgm:animLvl val="lvl"/>
          <dgm:resizeHandles val="exact"/>
        </dgm:presLayoutVars>
      </dgm:prSet>
      <dgm:spPr/>
    </dgm:pt>
    <dgm:pt modelId="{69B9153E-1779-4520-8E76-A53D389A27DF}" type="pres">
      <dgm:prSet presAssocID="{51C29B80-C896-4437-9A8F-B6D6C8BA1B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42DFD1-B753-4FDB-B630-127EF80BD7C5}" type="pres">
      <dgm:prSet presAssocID="{94059AE1-09B7-450A-BF10-D87D2EA7A5CF}" presName="spacer" presStyleCnt="0"/>
      <dgm:spPr/>
    </dgm:pt>
    <dgm:pt modelId="{70C83238-E04A-4E1D-9B56-597A3DC2C9B8}" type="pres">
      <dgm:prSet presAssocID="{6E227752-F315-4F38-B52F-2274A9FCC1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4AD5A0-308D-4AC1-86FE-389640F7AC09}" type="pres">
      <dgm:prSet presAssocID="{274B3FE9-EE42-4A2B-9B7F-9BAA8CA64EBC}" presName="spacer" presStyleCnt="0"/>
      <dgm:spPr/>
    </dgm:pt>
    <dgm:pt modelId="{379BE00A-DF1B-47B8-8BE3-DC2AD3EB708A}" type="pres">
      <dgm:prSet presAssocID="{1D9EE937-FD52-4D79-8B40-7B20C1916C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257BAC-983A-4992-A43E-122027A3007B}" type="pres">
      <dgm:prSet presAssocID="{92B7B116-F686-4B24-804D-B15EE6DB16CC}" presName="spacer" presStyleCnt="0"/>
      <dgm:spPr/>
    </dgm:pt>
    <dgm:pt modelId="{F840F8DE-4120-48C7-92D4-B0D49C4238A0}" type="pres">
      <dgm:prSet presAssocID="{CE7B4846-C3C0-41C1-8819-E609BFEEF7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9E0722-4712-4621-B9AA-8EB0370AE1BE}" type="presOf" srcId="{6577FD9F-DEF1-4C3E-A67B-E3CECB46880F}" destId="{FB9A3AEA-E631-4753-9456-2CE29CA610BA}" srcOrd="0" destOrd="0" presId="urn:microsoft.com/office/officeart/2005/8/layout/vList2"/>
    <dgm:cxn modelId="{B89A052E-FA4F-4190-81F0-D801E947AD6F}" srcId="{6577FD9F-DEF1-4C3E-A67B-E3CECB46880F}" destId="{51C29B80-C896-4437-9A8F-B6D6C8BA1B4D}" srcOrd="0" destOrd="0" parTransId="{184B6359-C592-468D-9690-E85CC0D2ABB5}" sibTransId="{94059AE1-09B7-450A-BF10-D87D2EA7A5CF}"/>
    <dgm:cxn modelId="{FDD10134-8F1D-4B45-B9FB-4E2E028799A3}" type="presOf" srcId="{6E227752-F315-4F38-B52F-2274A9FCC1FE}" destId="{70C83238-E04A-4E1D-9B56-597A3DC2C9B8}" srcOrd="0" destOrd="0" presId="urn:microsoft.com/office/officeart/2005/8/layout/vList2"/>
    <dgm:cxn modelId="{EB64DA41-9EF0-44AF-BFCA-5BB921CEA21A}" type="presOf" srcId="{51C29B80-C896-4437-9A8F-B6D6C8BA1B4D}" destId="{69B9153E-1779-4520-8E76-A53D389A27DF}" srcOrd="0" destOrd="0" presId="urn:microsoft.com/office/officeart/2005/8/layout/vList2"/>
    <dgm:cxn modelId="{0C6DB447-52BA-45F6-8CBC-23BE8A369F81}" type="presOf" srcId="{1D9EE937-FD52-4D79-8B40-7B20C1916C3F}" destId="{379BE00A-DF1B-47B8-8BE3-DC2AD3EB708A}" srcOrd="0" destOrd="0" presId="urn:microsoft.com/office/officeart/2005/8/layout/vList2"/>
    <dgm:cxn modelId="{F1528E4C-17FF-4266-A41D-63384091BF11}" srcId="{6577FD9F-DEF1-4C3E-A67B-E3CECB46880F}" destId="{6E227752-F315-4F38-B52F-2274A9FCC1FE}" srcOrd="1" destOrd="0" parTransId="{A59566EE-DA1A-4611-87BC-7FBBD9E56120}" sibTransId="{274B3FE9-EE42-4A2B-9B7F-9BAA8CA64EBC}"/>
    <dgm:cxn modelId="{29ADF498-0DED-4103-A873-E7F55466336D}" type="presOf" srcId="{CE7B4846-C3C0-41C1-8819-E609BFEEF7E9}" destId="{F840F8DE-4120-48C7-92D4-B0D49C4238A0}" srcOrd="0" destOrd="0" presId="urn:microsoft.com/office/officeart/2005/8/layout/vList2"/>
    <dgm:cxn modelId="{E5E000CA-01A0-443A-AA95-4B6F8D7793CE}" srcId="{6577FD9F-DEF1-4C3E-A67B-E3CECB46880F}" destId="{CE7B4846-C3C0-41C1-8819-E609BFEEF7E9}" srcOrd="3" destOrd="0" parTransId="{BF5D3479-911C-43D5-993B-CF3656CEA2DE}" sibTransId="{3B917B9E-001E-475A-BC6B-5A667CA0B262}"/>
    <dgm:cxn modelId="{4090E2D2-D090-4B59-AADE-27F93393C43C}" srcId="{6577FD9F-DEF1-4C3E-A67B-E3CECB46880F}" destId="{1D9EE937-FD52-4D79-8B40-7B20C1916C3F}" srcOrd="2" destOrd="0" parTransId="{AC7A6BCA-DC2F-453F-B4C2-8B9554840249}" sibTransId="{92B7B116-F686-4B24-804D-B15EE6DB16CC}"/>
    <dgm:cxn modelId="{5F488A6C-C2A0-4989-8404-B49A73D5BFD9}" type="presParOf" srcId="{FB9A3AEA-E631-4753-9456-2CE29CA610BA}" destId="{69B9153E-1779-4520-8E76-A53D389A27DF}" srcOrd="0" destOrd="0" presId="urn:microsoft.com/office/officeart/2005/8/layout/vList2"/>
    <dgm:cxn modelId="{9C901D54-71FA-4D92-9400-150E7AE0AA40}" type="presParOf" srcId="{FB9A3AEA-E631-4753-9456-2CE29CA610BA}" destId="{F942DFD1-B753-4FDB-B630-127EF80BD7C5}" srcOrd="1" destOrd="0" presId="urn:microsoft.com/office/officeart/2005/8/layout/vList2"/>
    <dgm:cxn modelId="{75695AB4-AA93-4972-8E59-B994EC360A3B}" type="presParOf" srcId="{FB9A3AEA-E631-4753-9456-2CE29CA610BA}" destId="{70C83238-E04A-4E1D-9B56-597A3DC2C9B8}" srcOrd="2" destOrd="0" presId="urn:microsoft.com/office/officeart/2005/8/layout/vList2"/>
    <dgm:cxn modelId="{0001B4F0-D713-4FDC-A99F-CC2FE5132739}" type="presParOf" srcId="{FB9A3AEA-E631-4753-9456-2CE29CA610BA}" destId="{8A4AD5A0-308D-4AC1-86FE-389640F7AC09}" srcOrd="3" destOrd="0" presId="urn:microsoft.com/office/officeart/2005/8/layout/vList2"/>
    <dgm:cxn modelId="{9936DBF6-01B5-440A-B7F2-CF692BD71875}" type="presParOf" srcId="{FB9A3AEA-E631-4753-9456-2CE29CA610BA}" destId="{379BE00A-DF1B-47B8-8BE3-DC2AD3EB708A}" srcOrd="4" destOrd="0" presId="urn:microsoft.com/office/officeart/2005/8/layout/vList2"/>
    <dgm:cxn modelId="{8F012222-DF5C-4932-824F-7AB4E17D9B9D}" type="presParOf" srcId="{FB9A3AEA-E631-4753-9456-2CE29CA610BA}" destId="{4E257BAC-983A-4992-A43E-122027A3007B}" srcOrd="5" destOrd="0" presId="urn:microsoft.com/office/officeart/2005/8/layout/vList2"/>
    <dgm:cxn modelId="{F7FAAFAA-630C-4C88-8673-70E9D3AB1720}" type="presParOf" srcId="{FB9A3AEA-E631-4753-9456-2CE29CA610BA}" destId="{F840F8DE-4120-48C7-92D4-B0D49C4238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F97B0-F8DB-47CE-93F1-B390DF0661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FAA0B-792E-4E0F-ABF3-8D3A57F288C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+mn-lt"/>
            </a:rPr>
            <a:t>Seen as unable to grieve</a:t>
          </a:r>
        </a:p>
      </dgm:t>
    </dgm:pt>
    <dgm:pt modelId="{742B33F5-85FA-414E-A771-7602214E06D8}" type="parTrans" cxnId="{ED296780-B7B8-4BA9-9DD0-18D76EB4E1B9}">
      <dgm:prSet/>
      <dgm:spPr/>
      <dgm:t>
        <a:bodyPr/>
        <a:lstStyle/>
        <a:p>
          <a:endParaRPr lang="en-US"/>
        </a:p>
      </dgm:t>
    </dgm:pt>
    <dgm:pt modelId="{86D5817F-5299-45AE-B08D-6EA79AACC333}" type="sibTrans" cxnId="{ED296780-B7B8-4BA9-9DD0-18D76EB4E1B9}">
      <dgm:prSet/>
      <dgm:spPr/>
      <dgm:t>
        <a:bodyPr/>
        <a:lstStyle/>
        <a:p>
          <a:endParaRPr lang="en-US"/>
        </a:p>
      </dgm:t>
    </dgm:pt>
    <dgm:pt modelId="{6B600094-6F04-4C2B-B8E0-D506428245C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+mn-lt"/>
            </a:rPr>
            <a:t>Not told the truth about the death</a:t>
          </a:r>
        </a:p>
      </dgm:t>
    </dgm:pt>
    <dgm:pt modelId="{DBA99A6C-92A3-4AC9-8F66-1731B2B0C14D}" type="parTrans" cxnId="{18DBD0A7-A1BB-4644-949F-2060CA4D7585}">
      <dgm:prSet/>
      <dgm:spPr/>
      <dgm:t>
        <a:bodyPr/>
        <a:lstStyle/>
        <a:p>
          <a:endParaRPr lang="en-US"/>
        </a:p>
      </dgm:t>
    </dgm:pt>
    <dgm:pt modelId="{F6554358-542D-438E-A69C-E976E0339855}" type="sibTrans" cxnId="{18DBD0A7-A1BB-4644-949F-2060CA4D7585}">
      <dgm:prSet/>
      <dgm:spPr/>
      <dgm:t>
        <a:bodyPr/>
        <a:lstStyle/>
        <a:p>
          <a:endParaRPr lang="en-US"/>
        </a:p>
      </dgm:t>
    </dgm:pt>
    <dgm:pt modelId="{FBBFEC00-2909-4731-8C9A-D285F21363C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+mn-lt"/>
            </a:rPr>
            <a:t>Excluded from funerals, death education, and community support</a:t>
          </a:r>
        </a:p>
      </dgm:t>
    </dgm:pt>
    <dgm:pt modelId="{D1555568-BD20-454C-80A2-49C3E206A56F}" type="parTrans" cxnId="{B70431E3-4E11-48E2-9CC3-B9CB6BE7470B}">
      <dgm:prSet/>
      <dgm:spPr/>
      <dgm:t>
        <a:bodyPr/>
        <a:lstStyle/>
        <a:p>
          <a:endParaRPr lang="en-US"/>
        </a:p>
      </dgm:t>
    </dgm:pt>
    <dgm:pt modelId="{E20165C6-1A9C-433A-B667-628043252BDD}" type="sibTrans" cxnId="{B70431E3-4E11-48E2-9CC3-B9CB6BE7470B}">
      <dgm:prSet/>
      <dgm:spPr/>
      <dgm:t>
        <a:bodyPr/>
        <a:lstStyle/>
        <a:p>
          <a:endParaRPr lang="en-US"/>
        </a:p>
      </dgm:t>
    </dgm:pt>
    <dgm:pt modelId="{4B5FE954-F7BA-45BE-8B8D-169F426D2336}" type="pres">
      <dgm:prSet presAssocID="{5C5F97B0-F8DB-47CE-93F1-B390DF06617C}" presName="outerComposite" presStyleCnt="0">
        <dgm:presLayoutVars>
          <dgm:chMax val="5"/>
          <dgm:dir/>
          <dgm:resizeHandles val="exact"/>
        </dgm:presLayoutVars>
      </dgm:prSet>
      <dgm:spPr/>
    </dgm:pt>
    <dgm:pt modelId="{D4E5F4D4-7941-4D46-885C-B12050686946}" type="pres">
      <dgm:prSet presAssocID="{5C5F97B0-F8DB-47CE-93F1-B390DF06617C}" presName="dummyMaxCanvas" presStyleCnt="0">
        <dgm:presLayoutVars/>
      </dgm:prSet>
      <dgm:spPr/>
    </dgm:pt>
    <dgm:pt modelId="{7A285F18-0D3E-4D86-ADB4-A59F843F7FD8}" type="pres">
      <dgm:prSet presAssocID="{5C5F97B0-F8DB-47CE-93F1-B390DF06617C}" presName="ThreeNodes_1" presStyleLbl="node1" presStyleIdx="0" presStyleCnt="3">
        <dgm:presLayoutVars>
          <dgm:bulletEnabled val="1"/>
        </dgm:presLayoutVars>
      </dgm:prSet>
      <dgm:spPr/>
    </dgm:pt>
    <dgm:pt modelId="{DDDFE000-1985-4920-B459-FF939EC77239}" type="pres">
      <dgm:prSet presAssocID="{5C5F97B0-F8DB-47CE-93F1-B390DF06617C}" presName="ThreeNodes_2" presStyleLbl="node1" presStyleIdx="1" presStyleCnt="3">
        <dgm:presLayoutVars>
          <dgm:bulletEnabled val="1"/>
        </dgm:presLayoutVars>
      </dgm:prSet>
      <dgm:spPr/>
    </dgm:pt>
    <dgm:pt modelId="{6E980755-A5F9-4CF3-B1E6-1295A71F9E3C}" type="pres">
      <dgm:prSet presAssocID="{5C5F97B0-F8DB-47CE-93F1-B390DF06617C}" presName="ThreeNodes_3" presStyleLbl="node1" presStyleIdx="2" presStyleCnt="3">
        <dgm:presLayoutVars>
          <dgm:bulletEnabled val="1"/>
        </dgm:presLayoutVars>
      </dgm:prSet>
      <dgm:spPr/>
    </dgm:pt>
    <dgm:pt modelId="{8287AAFC-CF2B-40B4-B6C8-BD7DB776ADCE}" type="pres">
      <dgm:prSet presAssocID="{5C5F97B0-F8DB-47CE-93F1-B390DF06617C}" presName="ThreeConn_1-2" presStyleLbl="fgAccFollowNode1" presStyleIdx="0" presStyleCnt="2">
        <dgm:presLayoutVars>
          <dgm:bulletEnabled val="1"/>
        </dgm:presLayoutVars>
      </dgm:prSet>
      <dgm:spPr/>
    </dgm:pt>
    <dgm:pt modelId="{EAF44A48-FBF5-49D2-B825-884EA15D1003}" type="pres">
      <dgm:prSet presAssocID="{5C5F97B0-F8DB-47CE-93F1-B390DF06617C}" presName="ThreeConn_2-3" presStyleLbl="fgAccFollowNode1" presStyleIdx="1" presStyleCnt="2">
        <dgm:presLayoutVars>
          <dgm:bulletEnabled val="1"/>
        </dgm:presLayoutVars>
      </dgm:prSet>
      <dgm:spPr/>
    </dgm:pt>
    <dgm:pt modelId="{217110ED-9E58-4AAD-AAD3-3F3C698CE4CB}" type="pres">
      <dgm:prSet presAssocID="{5C5F97B0-F8DB-47CE-93F1-B390DF06617C}" presName="ThreeNodes_1_text" presStyleLbl="node1" presStyleIdx="2" presStyleCnt="3">
        <dgm:presLayoutVars>
          <dgm:bulletEnabled val="1"/>
        </dgm:presLayoutVars>
      </dgm:prSet>
      <dgm:spPr/>
    </dgm:pt>
    <dgm:pt modelId="{3451CE62-F172-4AC2-AA65-D6A7F52124F4}" type="pres">
      <dgm:prSet presAssocID="{5C5F97B0-F8DB-47CE-93F1-B390DF06617C}" presName="ThreeNodes_2_text" presStyleLbl="node1" presStyleIdx="2" presStyleCnt="3">
        <dgm:presLayoutVars>
          <dgm:bulletEnabled val="1"/>
        </dgm:presLayoutVars>
      </dgm:prSet>
      <dgm:spPr/>
    </dgm:pt>
    <dgm:pt modelId="{E5BDF88F-E587-40EB-8B88-DD687517A915}" type="pres">
      <dgm:prSet presAssocID="{5C5F97B0-F8DB-47CE-93F1-B390DF06617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3BC31D-F824-4F1E-BC97-4B77530D4365}" type="presOf" srcId="{6B600094-6F04-4C2B-B8E0-D506428245CC}" destId="{3451CE62-F172-4AC2-AA65-D6A7F52124F4}" srcOrd="1" destOrd="0" presId="urn:microsoft.com/office/officeart/2005/8/layout/vProcess5"/>
    <dgm:cxn modelId="{A0429A26-3705-49C5-96D0-B8326B252446}" type="presOf" srcId="{FBBFEC00-2909-4731-8C9A-D285F21363CC}" destId="{E5BDF88F-E587-40EB-8B88-DD687517A915}" srcOrd="1" destOrd="0" presId="urn:microsoft.com/office/officeart/2005/8/layout/vProcess5"/>
    <dgm:cxn modelId="{19E37429-C070-4DF4-861B-C398AABED7AB}" type="presOf" srcId="{86D5817F-5299-45AE-B08D-6EA79AACC333}" destId="{8287AAFC-CF2B-40B4-B6C8-BD7DB776ADCE}" srcOrd="0" destOrd="0" presId="urn:microsoft.com/office/officeart/2005/8/layout/vProcess5"/>
    <dgm:cxn modelId="{ED296780-B7B8-4BA9-9DD0-18D76EB4E1B9}" srcId="{5C5F97B0-F8DB-47CE-93F1-B390DF06617C}" destId="{FC2FAA0B-792E-4E0F-ABF3-8D3A57F288C3}" srcOrd="0" destOrd="0" parTransId="{742B33F5-85FA-414E-A771-7602214E06D8}" sibTransId="{86D5817F-5299-45AE-B08D-6EA79AACC333}"/>
    <dgm:cxn modelId="{A4F4B586-E8E2-484C-96AC-B66AC92D0463}" type="presOf" srcId="{5C5F97B0-F8DB-47CE-93F1-B390DF06617C}" destId="{4B5FE954-F7BA-45BE-8B8D-169F426D2336}" srcOrd="0" destOrd="0" presId="urn:microsoft.com/office/officeart/2005/8/layout/vProcess5"/>
    <dgm:cxn modelId="{ED86B396-6152-46CB-B93D-FB56E6D321F0}" type="presOf" srcId="{FBBFEC00-2909-4731-8C9A-D285F21363CC}" destId="{6E980755-A5F9-4CF3-B1E6-1295A71F9E3C}" srcOrd="0" destOrd="0" presId="urn:microsoft.com/office/officeart/2005/8/layout/vProcess5"/>
    <dgm:cxn modelId="{74995399-AF75-49D5-9CB5-7728E6BAC635}" type="presOf" srcId="{FC2FAA0B-792E-4E0F-ABF3-8D3A57F288C3}" destId="{7A285F18-0D3E-4D86-ADB4-A59F843F7FD8}" srcOrd="0" destOrd="0" presId="urn:microsoft.com/office/officeart/2005/8/layout/vProcess5"/>
    <dgm:cxn modelId="{464B729C-9D7B-4435-8380-508FF15B2D49}" type="presOf" srcId="{FC2FAA0B-792E-4E0F-ABF3-8D3A57F288C3}" destId="{217110ED-9E58-4AAD-AAD3-3F3C698CE4CB}" srcOrd="1" destOrd="0" presId="urn:microsoft.com/office/officeart/2005/8/layout/vProcess5"/>
    <dgm:cxn modelId="{18DBD0A7-A1BB-4644-949F-2060CA4D7585}" srcId="{5C5F97B0-F8DB-47CE-93F1-B390DF06617C}" destId="{6B600094-6F04-4C2B-B8E0-D506428245CC}" srcOrd="1" destOrd="0" parTransId="{DBA99A6C-92A3-4AC9-8F66-1731B2B0C14D}" sibTransId="{F6554358-542D-438E-A69C-E976E0339855}"/>
    <dgm:cxn modelId="{A125F0B7-DC4C-48CC-8E8D-AEA51CAC52E8}" type="presOf" srcId="{F6554358-542D-438E-A69C-E976E0339855}" destId="{EAF44A48-FBF5-49D2-B825-884EA15D1003}" srcOrd="0" destOrd="0" presId="urn:microsoft.com/office/officeart/2005/8/layout/vProcess5"/>
    <dgm:cxn modelId="{3D0018C8-157A-4CA6-AA57-002FC2D0A196}" type="presOf" srcId="{6B600094-6F04-4C2B-B8E0-D506428245CC}" destId="{DDDFE000-1985-4920-B459-FF939EC77239}" srcOrd="0" destOrd="0" presId="urn:microsoft.com/office/officeart/2005/8/layout/vProcess5"/>
    <dgm:cxn modelId="{B70431E3-4E11-48E2-9CC3-B9CB6BE7470B}" srcId="{5C5F97B0-F8DB-47CE-93F1-B390DF06617C}" destId="{FBBFEC00-2909-4731-8C9A-D285F21363CC}" srcOrd="2" destOrd="0" parTransId="{D1555568-BD20-454C-80A2-49C3E206A56F}" sibTransId="{E20165C6-1A9C-433A-B667-628043252BDD}"/>
    <dgm:cxn modelId="{F2E60B27-87EF-438E-8BB4-82E14E72DCF3}" type="presParOf" srcId="{4B5FE954-F7BA-45BE-8B8D-169F426D2336}" destId="{D4E5F4D4-7941-4D46-885C-B12050686946}" srcOrd="0" destOrd="0" presId="urn:microsoft.com/office/officeart/2005/8/layout/vProcess5"/>
    <dgm:cxn modelId="{91350A87-AD92-4F20-997D-396D06DABFEB}" type="presParOf" srcId="{4B5FE954-F7BA-45BE-8B8D-169F426D2336}" destId="{7A285F18-0D3E-4D86-ADB4-A59F843F7FD8}" srcOrd="1" destOrd="0" presId="urn:microsoft.com/office/officeart/2005/8/layout/vProcess5"/>
    <dgm:cxn modelId="{587811F8-D9D1-46CB-A883-6C98CC1C67EE}" type="presParOf" srcId="{4B5FE954-F7BA-45BE-8B8D-169F426D2336}" destId="{DDDFE000-1985-4920-B459-FF939EC77239}" srcOrd="2" destOrd="0" presId="urn:microsoft.com/office/officeart/2005/8/layout/vProcess5"/>
    <dgm:cxn modelId="{0CD68CC3-DEDB-4E2F-86AC-3136134E2BF3}" type="presParOf" srcId="{4B5FE954-F7BA-45BE-8B8D-169F426D2336}" destId="{6E980755-A5F9-4CF3-B1E6-1295A71F9E3C}" srcOrd="3" destOrd="0" presId="urn:microsoft.com/office/officeart/2005/8/layout/vProcess5"/>
    <dgm:cxn modelId="{7DE705C2-EFFA-48D1-8050-F198D5B7E6EB}" type="presParOf" srcId="{4B5FE954-F7BA-45BE-8B8D-169F426D2336}" destId="{8287AAFC-CF2B-40B4-B6C8-BD7DB776ADCE}" srcOrd="4" destOrd="0" presId="urn:microsoft.com/office/officeart/2005/8/layout/vProcess5"/>
    <dgm:cxn modelId="{B8D65163-BECE-44C9-80A9-75FDA0532FE9}" type="presParOf" srcId="{4B5FE954-F7BA-45BE-8B8D-169F426D2336}" destId="{EAF44A48-FBF5-49D2-B825-884EA15D1003}" srcOrd="5" destOrd="0" presId="urn:microsoft.com/office/officeart/2005/8/layout/vProcess5"/>
    <dgm:cxn modelId="{AD3014A0-E108-4E7B-BEAF-C3399594F7ED}" type="presParOf" srcId="{4B5FE954-F7BA-45BE-8B8D-169F426D2336}" destId="{217110ED-9E58-4AAD-AAD3-3F3C698CE4CB}" srcOrd="6" destOrd="0" presId="urn:microsoft.com/office/officeart/2005/8/layout/vProcess5"/>
    <dgm:cxn modelId="{144EE25A-8E63-4CDD-9182-2352B271E86D}" type="presParOf" srcId="{4B5FE954-F7BA-45BE-8B8D-169F426D2336}" destId="{3451CE62-F172-4AC2-AA65-D6A7F52124F4}" srcOrd="7" destOrd="0" presId="urn:microsoft.com/office/officeart/2005/8/layout/vProcess5"/>
    <dgm:cxn modelId="{5CDFEAFD-3038-448A-8B7B-A5145A63A3AD}" type="presParOf" srcId="{4B5FE954-F7BA-45BE-8B8D-169F426D2336}" destId="{E5BDF88F-E587-40EB-8B88-DD687517A9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B82DB-4F19-4FB3-AD6E-20DC0D02550C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4C93F9-AE04-40E8-BBF5-593D9E366CBD}">
      <dgm:prSet phldrT="[Text]"/>
      <dgm:spPr/>
      <dgm:t>
        <a:bodyPr/>
        <a:lstStyle/>
        <a:p>
          <a:r>
            <a:rPr lang="en-US" dirty="0"/>
            <a:t>Loss of keeper of the person’s story</a:t>
          </a:r>
        </a:p>
      </dgm:t>
    </dgm:pt>
    <dgm:pt modelId="{29985E68-190F-4E8D-8090-1E33156BAEAD}" type="parTrans" cxnId="{C046A331-0C13-498F-AB2C-97C5D45E6CC7}">
      <dgm:prSet/>
      <dgm:spPr/>
      <dgm:t>
        <a:bodyPr/>
        <a:lstStyle/>
        <a:p>
          <a:endParaRPr lang="en-US"/>
        </a:p>
      </dgm:t>
    </dgm:pt>
    <dgm:pt modelId="{438CCD37-11AB-4BB0-A246-C58A3AFFA638}" type="sibTrans" cxnId="{C046A331-0C13-498F-AB2C-97C5D45E6CC7}">
      <dgm:prSet/>
      <dgm:spPr/>
      <dgm:t>
        <a:bodyPr/>
        <a:lstStyle/>
        <a:p>
          <a:endParaRPr lang="en-US"/>
        </a:p>
      </dgm:t>
    </dgm:pt>
    <dgm:pt modelId="{1E7862FC-E667-4A09-ACEB-0D582C7E9DB4}">
      <dgm:prSet phldrT="[Text]"/>
      <dgm:spPr/>
      <dgm:t>
        <a:bodyPr/>
        <a:lstStyle/>
        <a:p>
          <a:r>
            <a:rPr lang="en-US" dirty="0"/>
            <a:t>Loss of home; needing to move</a:t>
          </a:r>
        </a:p>
      </dgm:t>
    </dgm:pt>
    <dgm:pt modelId="{143805F4-8667-4426-A1BE-1167E774DE8B}" type="parTrans" cxnId="{50303663-384E-4F80-807C-3B3F1BC4E001}">
      <dgm:prSet/>
      <dgm:spPr/>
      <dgm:t>
        <a:bodyPr/>
        <a:lstStyle/>
        <a:p>
          <a:endParaRPr lang="en-US"/>
        </a:p>
      </dgm:t>
    </dgm:pt>
    <dgm:pt modelId="{1A4C3DDF-89E7-4593-ADDF-E83F59341BE9}" type="sibTrans" cxnId="{50303663-384E-4F80-807C-3B3F1BC4E001}">
      <dgm:prSet/>
      <dgm:spPr/>
      <dgm:t>
        <a:bodyPr/>
        <a:lstStyle/>
        <a:p>
          <a:endParaRPr lang="en-US"/>
        </a:p>
      </dgm:t>
    </dgm:pt>
    <dgm:pt modelId="{B3BF75B3-7BC0-471E-9BD0-11E7F0333CD1}">
      <dgm:prSet phldrT="[Text]"/>
      <dgm:spPr/>
      <dgm:t>
        <a:bodyPr/>
        <a:lstStyle/>
        <a:p>
          <a:r>
            <a:rPr lang="en-US" dirty="0"/>
            <a:t>Social loss </a:t>
          </a:r>
        </a:p>
      </dgm:t>
    </dgm:pt>
    <dgm:pt modelId="{96054D7D-0A75-4E86-A5D3-8DD7AC734D1D}" type="parTrans" cxnId="{7DE0F87B-35E0-4619-8CC8-54AE8D16568B}">
      <dgm:prSet/>
      <dgm:spPr/>
      <dgm:t>
        <a:bodyPr/>
        <a:lstStyle/>
        <a:p>
          <a:endParaRPr lang="en-US"/>
        </a:p>
      </dgm:t>
    </dgm:pt>
    <dgm:pt modelId="{89B017DE-38D0-4052-B4F5-46FE9E2F3E1A}" type="sibTrans" cxnId="{7DE0F87B-35E0-4619-8CC8-54AE8D16568B}">
      <dgm:prSet/>
      <dgm:spPr/>
      <dgm:t>
        <a:bodyPr/>
        <a:lstStyle/>
        <a:p>
          <a:endParaRPr lang="en-US"/>
        </a:p>
      </dgm:t>
    </dgm:pt>
    <dgm:pt modelId="{2A42B577-A92E-4E0B-AD40-5579EBB4B862}">
      <dgm:prSet phldrT="[Text]"/>
      <dgm:spPr/>
      <dgm:t>
        <a:bodyPr/>
        <a:lstStyle/>
        <a:p>
          <a:r>
            <a:rPr lang="en-US" dirty="0"/>
            <a:t>Loss of routine</a:t>
          </a:r>
        </a:p>
      </dgm:t>
    </dgm:pt>
    <dgm:pt modelId="{202659D2-276E-4468-933E-088CD4BC09AC}" type="parTrans" cxnId="{DF7D9D46-7426-45E2-A032-346A2D2EEE04}">
      <dgm:prSet/>
      <dgm:spPr/>
      <dgm:t>
        <a:bodyPr/>
        <a:lstStyle/>
        <a:p>
          <a:endParaRPr lang="en-US"/>
        </a:p>
      </dgm:t>
    </dgm:pt>
    <dgm:pt modelId="{816B782F-4DD4-445A-B40E-D9449590C314}" type="sibTrans" cxnId="{DF7D9D46-7426-45E2-A032-346A2D2EEE04}">
      <dgm:prSet/>
      <dgm:spPr/>
      <dgm:t>
        <a:bodyPr/>
        <a:lstStyle/>
        <a:p>
          <a:endParaRPr lang="en-US"/>
        </a:p>
      </dgm:t>
    </dgm:pt>
    <dgm:pt modelId="{329C76BC-8DB3-46B9-AEE2-8853C39C4FD7}">
      <dgm:prSet phldrT="[Text]" custT="1"/>
      <dgm:spPr/>
      <dgm:t>
        <a:bodyPr/>
        <a:lstStyle/>
        <a:p>
          <a:r>
            <a:rPr lang="en-US" sz="2800" dirty="0"/>
            <a:t>Loss of Loved One</a:t>
          </a:r>
        </a:p>
      </dgm:t>
    </dgm:pt>
    <dgm:pt modelId="{861A723C-ED70-4E26-8F58-642B7D954231}" type="sibTrans" cxnId="{44E3C9B8-6190-460A-8365-51BA783D17A1}">
      <dgm:prSet/>
      <dgm:spPr/>
      <dgm:t>
        <a:bodyPr/>
        <a:lstStyle/>
        <a:p>
          <a:endParaRPr lang="en-US"/>
        </a:p>
      </dgm:t>
    </dgm:pt>
    <dgm:pt modelId="{7D6DF2D7-2E7C-4A6D-A3A3-E8801AEC8AD2}" type="parTrans" cxnId="{44E3C9B8-6190-460A-8365-51BA783D17A1}">
      <dgm:prSet/>
      <dgm:spPr/>
      <dgm:t>
        <a:bodyPr/>
        <a:lstStyle/>
        <a:p>
          <a:endParaRPr lang="en-US"/>
        </a:p>
      </dgm:t>
    </dgm:pt>
    <dgm:pt modelId="{E46565AC-25FD-4DE8-B4DF-086A0F92AC8F}" type="pres">
      <dgm:prSet presAssocID="{D7CB82DB-4F19-4FB3-AD6E-20DC0D02550C}" presName="composite" presStyleCnt="0">
        <dgm:presLayoutVars>
          <dgm:chMax val="1"/>
          <dgm:dir/>
          <dgm:resizeHandles val="exact"/>
        </dgm:presLayoutVars>
      </dgm:prSet>
      <dgm:spPr/>
    </dgm:pt>
    <dgm:pt modelId="{76F450BA-E69E-4E8C-B38D-75C6B7BCF264}" type="pres">
      <dgm:prSet presAssocID="{D7CB82DB-4F19-4FB3-AD6E-20DC0D02550C}" presName="radial" presStyleCnt="0">
        <dgm:presLayoutVars>
          <dgm:animLvl val="ctr"/>
        </dgm:presLayoutVars>
      </dgm:prSet>
      <dgm:spPr/>
    </dgm:pt>
    <dgm:pt modelId="{D2F92048-FE74-40E2-B1AE-B858AD847292}" type="pres">
      <dgm:prSet presAssocID="{329C76BC-8DB3-46B9-AEE2-8853C39C4FD7}" presName="centerShape" presStyleLbl="vennNode1" presStyleIdx="0" presStyleCnt="5"/>
      <dgm:spPr/>
    </dgm:pt>
    <dgm:pt modelId="{4A54A8AE-5B9A-4B28-A050-EBEE77BE669F}" type="pres">
      <dgm:prSet presAssocID="{A44C93F9-AE04-40E8-BBF5-593D9E366CBD}" presName="node" presStyleLbl="vennNode1" presStyleIdx="1" presStyleCnt="5">
        <dgm:presLayoutVars>
          <dgm:bulletEnabled val="1"/>
        </dgm:presLayoutVars>
      </dgm:prSet>
      <dgm:spPr/>
    </dgm:pt>
    <dgm:pt modelId="{09F5DC28-A5E3-44FC-844B-2A1B12C9A215}" type="pres">
      <dgm:prSet presAssocID="{1E7862FC-E667-4A09-ACEB-0D582C7E9DB4}" presName="node" presStyleLbl="vennNode1" presStyleIdx="2" presStyleCnt="5">
        <dgm:presLayoutVars>
          <dgm:bulletEnabled val="1"/>
        </dgm:presLayoutVars>
      </dgm:prSet>
      <dgm:spPr/>
    </dgm:pt>
    <dgm:pt modelId="{6EE625A6-DA9E-4726-B4B2-BE63D9337A8E}" type="pres">
      <dgm:prSet presAssocID="{B3BF75B3-7BC0-471E-9BD0-11E7F0333CD1}" presName="node" presStyleLbl="vennNode1" presStyleIdx="3" presStyleCnt="5">
        <dgm:presLayoutVars>
          <dgm:bulletEnabled val="1"/>
        </dgm:presLayoutVars>
      </dgm:prSet>
      <dgm:spPr/>
    </dgm:pt>
    <dgm:pt modelId="{7D6D5B29-5D51-4F33-8B20-5F25D6590EE2}" type="pres">
      <dgm:prSet presAssocID="{2A42B577-A92E-4E0B-AD40-5579EBB4B86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046A331-0C13-498F-AB2C-97C5D45E6CC7}" srcId="{329C76BC-8DB3-46B9-AEE2-8853C39C4FD7}" destId="{A44C93F9-AE04-40E8-BBF5-593D9E366CBD}" srcOrd="0" destOrd="0" parTransId="{29985E68-190F-4E8D-8090-1E33156BAEAD}" sibTransId="{438CCD37-11AB-4BB0-A246-C58A3AFFA638}"/>
    <dgm:cxn modelId="{50303663-384E-4F80-807C-3B3F1BC4E001}" srcId="{329C76BC-8DB3-46B9-AEE2-8853C39C4FD7}" destId="{1E7862FC-E667-4A09-ACEB-0D582C7E9DB4}" srcOrd="1" destOrd="0" parTransId="{143805F4-8667-4426-A1BE-1167E774DE8B}" sibTransId="{1A4C3DDF-89E7-4593-ADDF-E83F59341BE9}"/>
    <dgm:cxn modelId="{9D0C1145-012E-4402-9734-6BAEC1E5A381}" type="presOf" srcId="{D7CB82DB-4F19-4FB3-AD6E-20DC0D02550C}" destId="{E46565AC-25FD-4DE8-B4DF-086A0F92AC8F}" srcOrd="0" destOrd="0" presId="urn:microsoft.com/office/officeart/2005/8/layout/radial3"/>
    <dgm:cxn modelId="{BF405945-F2C1-40F6-9101-89141554A7FA}" type="presOf" srcId="{329C76BC-8DB3-46B9-AEE2-8853C39C4FD7}" destId="{D2F92048-FE74-40E2-B1AE-B858AD847292}" srcOrd="0" destOrd="0" presId="urn:microsoft.com/office/officeart/2005/8/layout/radial3"/>
    <dgm:cxn modelId="{DF7D9D46-7426-45E2-A032-346A2D2EEE04}" srcId="{329C76BC-8DB3-46B9-AEE2-8853C39C4FD7}" destId="{2A42B577-A92E-4E0B-AD40-5579EBB4B862}" srcOrd="3" destOrd="0" parTransId="{202659D2-276E-4468-933E-088CD4BC09AC}" sibTransId="{816B782F-4DD4-445A-B40E-D9449590C314}"/>
    <dgm:cxn modelId="{7DE0F87B-35E0-4619-8CC8-54AE8D16568B}" srcId="{329C76BC-8DB3-46B9-AEE2-8853C39C4FD7}" destId="{B3BF75B3-7BC0-471E-9BD0-11E7F0333CD1}" srcOrd="2" destOrd="0" parTransId="{96054D7D-0A75-4E86-A5D3-8DD7AC734D1D}" sibTransId="{89B017DE-38D0-4052-B4F5-46FE9E2F3E1A}"/>
    <dgm:cxn modelId="{1CAC3BAA-60C5-488B-921B-7F548F39C284}" type="presOf" srcId="{A44C93F9-AE04-40E8-BBF5-593D9E366CBD}" destId="{4A54A8AE-5B9A-4B28-A050-EBEE77BE669F}" srcOrd="0" destOrd="0" presId="urn:microsoft.com/office/officeart/2005/8/layout/radial3"/>
    <dgm:cxn modelId="{44E3C9B8-6190-460A-8365-51BA783D17A1}" srcId="{D7CB82DB-4F19-4FB3-AD6E-20DC0D02550C}" destId="{329C76BC-8DB3-46B9-AEE2-8853C39C4FD7}" srcOrd="0" destOrd="0" parTransId="{7D6DF2D7-2E7C-4A6D-A3A3-E8801AEC8AD2}" sibTransId="{861A723C-ED70-4E26-8F58-642B7D954231}"/>
    <dgm:cxn modelId="{8D9251D5-24E7-49EA-BC43-3AAC1776D602}" type="presOf" srcId="{B3BF75B3-7BC0-471E-9BD0-11E7F0333CD1}" destId="{6EE625A6-DA9E-4726-B4B2-BE63D9337A8E}" srcOrd="0" destOrd="0" presId="urn:microsoft.com/office/officeart/2005/8/layout/radial3"/>
    <dgm:cxn modelId="{305158F5-1E4C-4303-AB59-08DD76BD80BB}" type="presOf" srcId="{2A42B577-A92E-4E0B-AD40-5579EBB4B862}" destId="{7D6D5B29-5D51-4F33-8B20-5F25D6590EE2}" srcOrd="0" destOrd="0" presId="urn:microsoft.com/office/officeart/2005/8/layout/radial3"/>
    <dgm:cxn modelId="{480431F9-8DFA-4F4D-B120-1D9C53921D4C}" type="presOf" srcId="{1E7862FC-E667-4A09-ACEB-0D582C7E9DB4}" destId="{09F5DC28-A5E3-44FC-844B-2A1B12C9A215}" srcOrd="0" destOrd="0" presId="urn:microsoft.com/office/officeart/2005/8/layout/radial3"/>
    <dgm:cxn modelId="{762DC282-23E2-4BAE-8865-15633C213D45}" type="presParOf" srcId="{E46565AC-25FD-4DE8-B4DF-086A0F92AC8F}" destId="{76F450BA-E69E-4E8C-B38D-75C6B7BCF264}" srcOrd="0" destOrd="0" presId="urn:microsoft.com/office/officeart/2005/8/layout/radial3"/>
    <dgm:cxn modelId="{4F364472-CE81-4D6F-B110-237490B9C6BE}" type="presParOf" srcId="{76F450BA-E69E-4E8C-B38D-75C6B7BCF264}" destId="{D2F92048-FE74-40E2-B1AE-B858AD847292}" srcOrd="0" destOrd="0" presId="urn:microsoft.com/office/officeart/2005/8/layout/radial3"/>
    <dgm:cxn modelId="{65872993-1885-4CB2-97CD-ACF8B4DABF9F}" type="presParOf" srcId="{76F450BA-E69E-4E8C-B38D-75C6B7BCF264}" destId="{4A54A8AE-5B9A-4B28-A050-EBEE77BE669F}" srcOrd="1" destOrd="0" presId="urn:microsoft.com/office/officeart/2005/8/layout/radial3"/>
    <dgm:cxn modelId="{6FB465B6-5923-47C4-9672-A22E04E0D170}" type="presParOf" srcId="{76F450BA-E69E-4E8C-B38D-75C6B7BCF264}" destId="{09F5DC28-A5E3-44FC-844B-2A1B12C9A215}" srcOrd="2" destOrd="0" presId="urn:microsoft.com/office/officeart/2005/8/layout/radial3"/>
    <dgm:cxn modelId="{D5C3351B-2D37-429A-9C20-543BA0D1C488}" type="presParOf" srcId="{76F450BA-E69E-4E8C-B38D-75C6B7BCF264}" destId="{6EE625A6-DA9E-4726-B4B2-BE63D9337A8E}" srcOrd="3" destOrd="0" presId="urn:microsoft.com/office/officeart/2005/8/layout/radial3"/>
    <dgm:cxn modelId="{204268CC-9BC7-4311-A7B9-022F029A4B9E}" type="presParOf" srcId="{76F450BA-E69E-4E8C-B38D-75C6B7BCF264}" destId="{7D6D5B29-5D51-4F33-8B20-5F25D6590EE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0F46A-9A0F-405A-8BDF-337464ADFF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B434C-50EF-48E0-A377-8537BB42D2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Language</a:t>
          </a:r>
        </a:p>
      </dgm:t>
    </dgm:pt>
    <dgm:pt modelId="{14166C6E-3F55-4E07-9D07-14E827F87E22}" type="parTrans" cxnId="{C4427C54-C513-4E6C-9B37-ADB2EA8A1CBC}">
      <dgm:prSet/>
      <dgm:spPr/>
      <dgm:t>
        <a:bodyPr/>
        <a:lstStyle/>
        <a:p>
          <a:endParaRPr lang="en-US"/>
        </a:p>
      </dgm:t>
    </dgm:pt>
    <dgm:pt modelId="{257C7A8F-7CFA-4259-BE7E-634B5A05D611}" type="sibTrans" cxnId="{C4427C54-C513-4E6C-9B37-ADB2EA8A1CBC}">
      <dgm:prSet/>
      <dgm:spPr/>
      <dgm:t>
        <a:bodyPr/>
        <a:lstStyle/>
        <a:p>
          <a:endParaRPr lang="en-US"/>
        </a:p>
      </dgm:t>
    </dgm:pt>
    <dgm:pt modelId="{8B1F1206-076E-4D87-BAEF-A9FC98B773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Preparation for what to expect</a:t>
          </a:r>
        </a:p>
      </dgm:t>
    </dgm:pt>
    <dgm:pt modelId="{0BFE1FAA-6168-4C7D-98E9-9E393C7BE6D8}" type="parTrans" cxnId="{89484810-84DD-4A02-90DE-51A33D72C0B6}">
      <dgm:prSet/>
      <dgm:spPr/>
      <dgm:t>
        <a:bodyPr/>
        <a:lstStyle/>
        <a:p>
          <a:endParaRPr lang="en-US"/>
        </a:p>
      </dgm:t>
    </dgm:pt>
    <dgm:pt modelId="{1B7CE255-FC70-4693-A35C-02621424D566}" type="sibTrans" cxnId="{89484810-84DD-4A02-90DE-51A33D72C0B6}">
      <dgm:prSet/>
      <dgm:spPr/>
      <dgm:t>
        <a:bodyPr/>
        <a:lstStyle/>
        <a:p>
          <a:endParaRPr lang="en-US"/>
        </a:p>
      </dgm:t>
    </dgm:pt>
    <dgm:pt modelId="{054CF94E-DC62-409E-8F89-42A008C4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Death education and inclusion in rituals</a:t>
          </a:r>
        </a:p>
      </dgm:t>
    </dgm:pt>
    <dgm:pt modelId="{FB17605C-EC13-4467-8B2D-1E0579B42724}" type="parTrans" cxnId="{CC7787EC-ACCB-436D-8BBD-8A681C9160F1}">
      <dgm:prSet/>
      <dgm:spPr/>
      <dgm:t>
        <a:bodyPr/>
        <a:lstStyle/>
        <a:p>
          <a:endParaRPr lang="en-US"/>
        </a:p>
      </dgm:t>
    </dgm:pt>
    <dgm:pt modelId="{24D483D6-C12A-4CB6-B844-86164616A964}" type="sibTrans" cxnId="{CC7787EC-ACCB-436D-8BBD-8A681C9160F1}">
      <dgm:prSet/>
      <dgm:spPr/>
      <dgm:t>
        <a:bodyPr/>
        <a:lstStyle/>
        <a:p>
          <a:endParaRPr lang="en-US"/>
        </a:p>
      </dgm:t>
    </dgm:pt>
    <dgm:pt modelId="{5EA0252D-C6BC-4A81-84C4-0C7D378811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Addressing the secondary losses</a:t>
          </a:r>
        </a:p>
      </dgm:t>
    </dgm:pt>
    <dgm:pt modelId="{DDD04FF0-61DC-4AC7-BE62-06E8FC1AA642}" type="sibTrans" cxnId="{AD2C5114-0D14-4964-B25F-100FAE57772F}">
      <dgm:prSet/>
      <dgm:spPr/>
      <dgm:t>
        <a:bodyPr/>
        <a:lstStyle/>
        <a:p>
          <a:endParaRPr lang="en-US"/>
        </a:p>
      </dgm:t>
    </dgm:pt>
    <dgm:pt modelId="{1B2DE2FE-A1C6-45D8-8168-AD82C6BA8F9E}" type="parTrans" cxnId="{AD2C5114-0D14-4964-B25F-100FAE57772F}">
      <dgm:prSet/>
      <dgm:spPr/>
      <dgm:t>
        <a:bodyPr/>
        <a:lstStyle/>
        <a:p>
          <a:endParaRPr lang="en-US"/>
        </a:p>
      </dgm:t>
    </dgm:pt>
    <dgm:pt modelId="{81425ECB-DB16-47C4-93EB-91DB475665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Supporting accessible ways to maintain connections</a:t>
          </a:r>
        </a:p>
      </dgm:t>
    </dgm:pt>
    <dgm:pt modelId="{76097B20-06B4-4C0F-87B9-3167D81BDF64}" type="parTrans" cxnId="{7E870C4C-0D69-4E06-92A2-8144C897CE3C}">
      <dgm:prSet/>
      <dgm:spPr/>
      <dgm:t>
        <a:bodyPr/>
        <a:lstStyle/>
        <a:p>
          <a:endParaRPr lang="en-US"/>
        </a:p>
      </dgm:t>
    </dgm:pt>
    <dgm:pt modelId="{D82389D5-7A47-488D-8A1F-3DED9E76A7CF}" type="sibTrans" cxnId="{7E870C4C-0D69-4E06-92A2-8144C897CE3C}">
      <dgm:prSet/>
      <dgm:spPr/>
      <dgm:t>
        <a:bodyPr/>
        <a:lstStyle/>
        <a:p>
          <a:endParaRPr lang="en-US"/>
        </a:p>
      </dgm:t>
    </dgm:pt>
    <dgm:pt modelId="{DABEBA07-0067-40CC-B613-D0D5909E0A9B}" type="pres">
      <dgm:prSet presAssocID="{EF50F46A-9A0F-405A-8BDF-337464ADFF2D}" presName="root" presStyleCnt="0">
        <dgm:presLayoutVars>
          <dgm:dir/>
          <dgm:resizeHandles val="exact"/>
        </dgm:presLayoutVars>
      </dgm:prSet>
      <dgm:spPr/>
    </dgm:pt>
    <dgm:pt modelId="{0AB08732-779F-4B0E-8EDB-CBF780A3219E}" type="pres">
      <dgm:prSet presAssocID="{59AB434C-50EF-48E0-A377-8537BB42D2A9}" presName="compNode" presStyleCnt="0"/>
      <dgm:spPr/>
    </dgm:pt>
    <dgm:pt modelId="{5B12C784-C469-494C-BA2B-C21CF637D63D}" type="pres">
      <dgm:prSet presAssocID="{59AB434C-50EF-48E0-A377-8537BB42D2A9}" presName="bgRect" presStyleLbl="bgShp" presStyleIdx="0" presStyleCnt="5"/>
      <dgm:spPr/>
    </dgm:pt>
    <dgm:pt modelId="{2D6B8D7E-78ED-4EBB-96FE-3E2E5C621ED7}" type="pres">
      <dgm:prSet presAssocID="{59AB434C-50EF-48E0-A377-8537BB42D2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A1B38824-C7CE-4ADC-B671-A0311D571264}" type="pres">
      <dgm:prSet presAssocID="{59AB434C-50EF-48E0-A377-8537BB42D2A9}" presName="spaceRect" presStyleCnt="0"/>
      <dgm:spPr/>
    </dgm:pt>
    <dgm:pt modelId="{74A53525-E228-4E00-8F00-BFA9F02D3544}" type="pres">
      <dgm:prSet presAssocID="{59AB434C-50EF-48E0-A377-8537BB42D2A9}" presName="parTx" presStyleLbl="revTx" presStyleIdx="0" presStyleCnt="5">
        <dgm:presLayoutVars>
          <dgm:chMax val="0"/>
          <dgm:chPref val="0"/>
        </dgm:presLayoutVars>
      </dgm:prSet>
      <dgm:spPr/>
    </dgm:pt>
    <dgm:pt modelId="{508C0DEF-0085-46BB-8E37-BA0FCB48C043}" type="pres">
      <dgm:prSet presAssocID="{257C7A8F-7CFA-4259-BE7E-634B5A05D611}" presName="sibTrans" presStyleCnt="0"/>
      <dgm:spPr/>
    </dgm:pt>
    <dgm:pt modelId="{B2416A81-436A-4E3D-B704-C40169377EE5}" type="pres">
      <dgm:prSet presAssocID="{8B1F1206-076E-4D87-BAEF-A9FC98B773A7}" presName="compNode" presStyleCnt="0"/>
      <dgm:spPr/>
    </dgm:pt>
    <dgm:pt modelId="{36AFFCEB-751F-4709-BC53-E8AFD6B6A12C}" type="pres">
      <dgm:prSet presAssocID="{8B1F1206-076E-4D87-BAEF-A9FC98B773A7}" presName="bgRect" presStyleLbl="bgShp" presStyleIdx="1" presStyleCnt="5"/>
      <dgm:spPr/>
    </dgm:pt>
    <dgm:pt modelId="{B4755036-8B03-49B0-96AB-0B391FE694E7}" type="pres">
      <dgm:prSet presAssocID="{8B1F1206-076E-4D87-BAEF-A9FC98B773A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83336B4-71E1-4981-A6D9-0E91AB352865}" type="pres">
      <dgm:prSet presAssocID="{8B1F1206-076E-4D87-BAEF-A9FC98B773A7}" presName="spaceRect" presStyleCnt="0"/>
      <dgm:spPr/>
    </dgm:pt>
    <dgm:pt modelId="{4F48A13F-74B6-4E31-A44D-CBE09918A5EA}" type="pres">
      <dgm:prSet presAssocID="{8B1F1206-076E-4D87-BAEF-A9FC98B773A7}" presName="parTx" presStyleLbl="revTx" presStyleIdx="1" presStyleCnt="5">
        <dgm:presLayoutVars>
          <dgm:chMax val="0"/>
          <dgm:chPref val="0"/>
        </dgm:presLayoutVars>
      </dgm:prSet>
      <dgm:spPr/>
    </dgm:pt>
    <dgm:pt modelId="{F96A84CD-9497-4430-9CD8-CB1CE8FAF058}" type="pres">
      <dgm:prSet presAssocID="{1B7CE255-FC70-4693-A35C-02621424D566}" presName="sibTrans" presStyleCnt="0"/>
      <dgm:spPr/>
    </dgm:pt>
    <dgm:pt modelId="{281D87C8-DEE6-4EE8-9EA9-5564AF444524}" type="pres">
      <dgm:prSet presAssocID="{5EA0252D-C6BC-4A81-84C4-0C7D3788115B}" presName="compNode" presStyleCnt="0"/>
      <dgm:spPr/>
    </dgm:pt>
    <dgm:pt modelId="{B42D1BE1-BECA-44FE-8102-3C86EAD6E1FC}" type="pres">
      <dgm:prSet presAssocID="{5EA0252D-C6BC-4A81-84C4-0C7D3788115B}" presName="bgRect" presStyleLbl="bgShp" presStyleIdx="2" presStyleCnt="5"/>
      <dgm:spPr/>
    </dgm:pt>
    <dgm:pt modelId="{4D5ED90F-5EF6-4F69-A3ED-3B6F37388022}" type="pres">
      <dgm:prSet presAssocID="{5EA0252D-C6BC-4A81-84C4-0C7D3788115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1ADD0B-A055-4910-831D-0DFFD43E34B5}" type="pres">
      <dgm:prSet presAssocID="{5EA0252D-C6BC-4A81-84C4-0C7D3788115B}" presName="spaceRect" presStyleCnt="0"/>
      <dgm:spPr/>
    </dgm:pt>
    <dgm:pt modelId="{8DC317E7-A5FF-41CF-B157-89E36E4F1E04}" type="pres">
      <dgm:prSet presAssocID="{5EA0252D-C6BC-4A81-84C4-0C7D3788115B}" presName="parTx" presStyleLbl="revTx" presStyleIdx="2" presStyleCnt="5">
        <dgm:presLayoutVars>
          <dgm:chMax val="0"/>
          <dgm:chPref val="0"/>
        </dgm:presLayoutVars>
      </dgm:prSet>
      <dgm:spPr/>
    </dgm:pt>
    <dgm:pt modelId="{A1F1F427-0181-44A3-8213-E4324EBB3A2A}" type="pres">
      <dgm:prSet presAssocID="{DDD04FF0-61DC-4AC7-BE62-06E8FC1AA642}" presName="sibTrans" presStyleCnt="0"/>
      <dgm:spPr/>
    </dgm:pt>
    <dgm:pt modelId="{4BEB7F03-E53B-4993-BAE3-9CDD2CC78F1E}" type="pres">
      <dgm:prSet presAssocID="{054CF94E-DC62-409E-8F89-42A008C49CD1}" presName="compNode" presStyleCnt="0"/>
      <dgm:spPr/>
    </dgm:pt>
    <dgm:pt modelId="{3A5CF15A-F889-4466-80D6-DB29FB6EA429}" type="pres">
      <dgm:prSet presAssocID="{054CF94E-DC62-409E-8F89-42A008C49CD1}" presName="bgRect" presStyleLbl="bgShp" presStyleIdx="3" presStyleCnt="5"/>
      <dgm:spPr/>
    </dgm:pt>
    <dgm:pt modelId="{C9C30058-ACFC-4D6F-B544-4A4E1F07F280}" type="pres">
      <dgm:prSet presAssocID="{054CF94E-DC62-409E-8F89-42A008C49CD1}" presName="iconRect" presStyleLbl="node1" presStyleIdx="3" presStyleCnt="5" custLinFactNeighborX="9216" custLinFactNeighborY="-352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22A2D4-7C03-4A8F-A857-A1238AB727E8}" type="pres">
      <dgm:prSet presAssocID="{054CF94E-DC62-409E-8F89-42A008C49CD1}" presName="spaceRect" presStyleCnt="0"/>
      <dgm:spPr/>
    </dgm:pt>
    <dgm:pt modelId="{5FCAD1BB-2C86-49D5-AB94-E2D4006E4129}" type="pres">
      <dgm:prSet presAssocID="{054CF94E-DC62-409E-8F89-42A008C49CD1}" presName="parTx" presStyleLbl="revTx" presStyleIdx="3" presStyleCnt="5">
        <dgm:presLayoutVars>
          <dgm:chMax val="0"/>
          <dgm:chPref val="0"/>
        </dgm:presLayoutVars>
      </dgm:prSet>
      <dgm:spPr/>
    </dgm:pt>
    <dgm:pt modelId="{71B511FC-AAE8-4E4C-A55F-F8C178AB9DF6}" type="pres">
      <dgm:prSet presAssocID="{24D483D6-C12A-4CB6-B844-86164616A964}" presName="sibTrans" presStyleCnt="0"/>
      <dgm:spPr/>
    </dgm:pt>
    <dgm:pt modelId="{38177F12-235C-4F09-83FE-276298F14BBD}" type="pres">
      <dgm:prSet presAssocID="{81425ECB-DB16-47C4-93EB-91DB475665CC}" presName="compNode" presStyleCnt="0"/>
      <dgm:spPr/>
    </dgm:pt>
    <dgm:pt modelId="{E7C889E9-CF32-487C-909E-D41003DD91B6}" type="pres">
      <dgm:prSet presAssocID="{81425ECB-DB16-47C4-93EB-91DB475665CC}" presName="bgRect" presStyleLbl="bgShp" presStyleIdx="4" presStyleCnt="5"/>
      <dgm:spPr/>
    </dgm:pt>
    <dgm:pt modelId="{8FCF9A03-05AB-45AA-8D64-170403AF0943}" type="pres">
      <dgm:prSet presAssocID="{81425ECB-DB16-47C4-93EB-91DB475665CC}" presName="iconRect" presStyleLbl="node1" presStyleIdx="4" presStyleCnt="5"/>
      <dgm:spPr/>
    </dgm:pt>
    <dgm:pt modelId="{5EF01429-EB8C-46FF-BE32-8E220E41335F}" type="pres">
      <dgm:prSet presAssocID="{81425ECB-DB16-47C4-93EB-91DB475665CC}" presName="spaceRect" presStyleCnt="0"/>
      <dgm:spPr/>
    </dgm:pt>
    <dgm:pt modelId="{1BA2A30F-5672-4AB0-A577-365E20102FF6}" type="pres">
      <dgm:prSet presAssocID="{81425ECB-DB16-47C4-93EB-91DB475665C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4B5AC03-CAB6-4CF9-B642-1D528EB7033E}" type="presOf" srcId="{59AB434C-50EF-48E0-A377-8537BB42D2A9}" destId="{74A53525-E228-4E00-8F00-BFA9F02D3544}" srcOrd="0" destOrd="0" presId="urn:microsoft.com/office/officeart/2018/2/layout/IconVerticalSolidList"/>
    <dgm:cxn modelId="{89484810-84DD-4A02-90DE-51A33D72C0B6}" srcId="{EF50F46A-9A0F-405A-8BDF-337464ADFF2D}" destId="{8B1F1206-076E-4D87-BAEF-A9FC98B773A7}" srcOrd="1" destOrd="0" parTransId="{0BFE1FAA-6168-4C7D-98E9-9E393C7BE6D8}" sibTransId="{1B7CE255-FC70-4693-A35C-02621424D566}"/>
    <dgm:cxn modelId="{AD2C5114-0D14-4964-B25F-100FAE57772F}" srcId="{EF50F46A-9A0F-405A-8BDF-337464ADFF2D}" destId="{5EA0252D-C6BC-4A81-84C4-0C7D3788115B}" srcOrd="2" destOrd="0" parTransId="{1B2DE2FE-A1C6-45D8-8168-AD82C6BA8F9E}" sibTransId="{DDD04FF0-61DC-4AC7-BE62-06E8FC1AA642}"/>
    <dgm:cxn modelId="{7E870C4C-0D69-4E06-92A2-8144C897CE3C}" srcId="{EF50F46A-9A0F-405A-8BDF-337464ADFF2D}" destId="{81425ECB-DB16-47C4-93EB-91DB475665CC}" srcOrd="4" destOrd="0" parTransId="{76097B20-06B4-4C0F-87B9-3167D81BDF64}" sibTransId="{D82389D5-7A47-488D-8A1F-3DED9E76A7CF}"/>
    <dgm:cxn modelId="{C4427C54-C513-4E6C-9B37-ADB2EA8A1CBC}" srcId="{EF50F46A-9A0F-405A-8BDF-337464ADFF2D}" destId="{59AB434C-50EF-48E0-A377-8537BB42D2A9}" srcOrd="0" destOrd="0" parTransId="{14166C6E-3F55-4E07-9D07-14E827F87E22}" sibTransId="{257C7A8F-7CFA-4259-BE7E-634B5A05D611}"/>
    <dgm:cxn modelId="{B5BE4057-E0C0-4147-9103-C99B41C5A5E6}" type="presOf" srcId="{5EA0252D-C6BC-4A81-84C4-0C7D3788115B}" destId="{8DC317E7-A5FF-41CF-B157-89E36E4F1E04}" srcOrd="0" destOrd="0" presId="urn:microsoft.com/office/officeart/2018/2/layout/IconVerticalSolidList"/>
    <dgm:cxn modelId="{C1BD5EA6-E6D9-46E4-B70D-816795429C63}" type="presOf" srcId="{EF50F46A-9A0F-405A-8BDF-337464ADFF2D}" destId="{DABEBA07-0067-40CC-B613-D0D5909E0A9B}" srcOrd="0" destOrd="0" presId="urn:microsoft.com/office/officeart/2018/2/layout/IconVerticalSolidList"/>
    <dgm:cxn modelId="{2ABBE1B5-4FCF-4A64-AA12-961E045B77C8}" type="presOf" srcId="{054CF94E-DC62-409E-8F89-42A008C49CD1}" destId="{5FCAD1BB-2C86-49D5-AB94-E2D4006E4129}" srcOrd="0" destOrd="0" presId="urn:microsoft.com/office/officeart/2018/2/layout/IconVerticalSolidList"/>
    <dgm:cxn modelId="{5DC8A1CE-574B-45F3-8FD1-AA39CFC94411}" type="presOf" srcId="{81425ECB-DB16-47C4-93EB-91DB475665CC}" destId="{1BA2A30F-5672-4AB0-A577-365E20102FF6}" srcOrd="0" destOrd="0" presId="urn:microsoft.com/office/officeart/2018/2/layout/IconVerticalSolidList"/>
    <dgm:cxn modelId="{CC7787EC-ACCB-436D-8BBD-8A681C9160F1}" srcId="{EF50F46A-9A0F-405A-8BDF-337464ADFF2D}" destId="{054CF94E-DC62-409E-8F89-42A008C49CD1}" srcOrd="3" destOrd="0" parTransId="{FB17605C-EC13-4467-8B2D-1E0579B42724}" sibTransId="{24D483D6-C12A-4CB6-B844-86164616A964}"/>
    <dgm:cxn modelId="{3EE4A9F0-520F-4945-B761-649C289E54B0}" type="presOf" srcId="{8B1F1206-076E-4D87-BAEF-A9FC98B773A7}" destId="{4F48A13F-74B6-4E31-A44D-CBE09918A5EA}" srcOrd="0" destOrd="0" presId="urn:microsoft.com/office/officeart/2018/2/layout/IconVerticalSolidList"/>
    <dgm:cxn modelId="{91EB7566-950D-469D-BC21-50DA80BC7A3B}" type="presParOf" srcId="{DABEBA07-0067-40CC-B613-D0D5909E0A9B}" destId="{0AB08732-779F-4B0E-8EDB-CBF780A3219E}" srcOrd="0" destOrd="0" presId="urn:microsoft.com/office/officeart/2018/2/layout/IconVerticalSolidList"/>
    <dgm:cxn modelId="{616EA56D-A5BD-422B-BB9E-C335771F51D9}" type="presParOf" srcId="{0AB08732-779F-4B0E-8EDB-CBF780A3219E}" destId="{5B12C784-C469-494C-BA2B-C21CF637D63D}" srcOrd="0" destOrd="0" presId="urn:microsoft.com/office/officeart/2018/2/layout/IconVerticalSolidList"/>
    <dgm:cxn modelId="{8708AECC-8BB7-432B-A0C9-1ED262E356B5}" type="presParOf" srcId="{0AB08732-779F-4B0E-8EDB-CBF780A3219E}" destId="{2D6B8D7E-78ED-4EBB-96FE-3E2E5C621ED7}" srcOrd="1" destOrd="0" presId="urn:microsoft.com/office/officeart/2018/2/layout/IconVerticalSolidList"/>
    <dgm:cxn modelId="{BAF5F4F7-3411-4CB7-BAC3-6A32E587BB6F}" type="presParOf" srcId="{0AB08732-779F-4B0E-8EDB-CBF780A3219E}" destId="{A1B38824-C7CE-4ADC-B671-A0311D571264}" srcOrd="2" destOrd="0" presId="urn:microsoft.com/office/officeart/2018/2/layout/IconVerticalSolidList"/>
    <dgm:cxn modelId="{E24361AF-CE82-4017-8350-1DF3C08B89F0}" type="presParOf" srcId="{0AB08732-779F-4B0E-8EDB-CBF780A3219E}" destId="{74A53525-E228-4E00-8F00-BFA9F02D3544}" srcOrd="3" destOrd="0" presId="urn:microsoft.com/office/officeart/2018/2/layout/IconVerticalSolidList"/>
    <dgm:cxn modelId="{F422E352-8687-4F85-B650-038FB3635AC2}" type="presParOf" srcId="{DABEBA07-0067-40CC-B613-D0D5909E0A9B}" destId="{508C0DEF-0085-46BB-8E37-BA0FCB48C043}" srcOrd="1" destOrd="0" presId="urn:microsoft.com/office/officeart/2018/2/layout/IconVerticalSolidList"/>
    <dgm:cxn modelId="{7B4114AA-6523-4F59-9A0E-7A91EF41DFC5}" type="presParOf" srcId="{DABEBA07-0067-40CC-B613-D0D5909E0A9B}" destId="{B2416A81-436A-4E3D-B704-C40169377EE5}" srcOrd="2" destOrd="0" presId="urn:microsoft.com/office/officeart/2018/2/layout/IconVerticalSolidList"/>
    <dgm:cxn modelId="{87CA1CB4-685C-4AD4-BD08-026E3D23D4C9}" type="presParOf" srcId="{B2416A81-436A-4E3D-B704-C40169377EE5}" destId="{36AFFCEB-751F-4709-BC53-E8AFD6B6A12C}" srcOrd="0" destOrd="0" presId="urn:microsoft.com/office/officeart/2018/2/layout/IconVerticalSolidList"/>
    <dgm:cxn modelId="{00A8F1E1-BFB2-47DE-96D9-07FF28789357}" type="presParOf" srcId="{B2416A81-436A-4E3D-B704-C40169377EE5}" destId="{B4755036-8B03-49B0-96AB-0B391FE694E7}" srcOrd="1" destOrd="0" presId="urn:microsoft.com/office/officeart/2018/2/layout/IconVerticalSolidList"/>
    <dgm:cxn modelId="{28157B6F-4AE4-49A4-873A-F07411C34EB0}" type="presParOf" srcId="{B2416A81-436A-4E3D-B704-C40169377EE5}" destId="{183336B4-71E1-4981-A6D9-0E91AB352865}" srcOrd="2" destOrd="0" presId="urn:microsoft.com/office/officeart/2018/2/layout/IconVerticalSolidList"/>
    <dgm:cxn modelId="{52C27292-6AF0-4752-B493-F33A760ED633}" type="presParOf" srcId="{B2416A81-436A-4E3D-B704-C40169377EE5}" destId="{4F48A13F-74B6-4E31-A44D-CBE09918A5EA}" srcOrd="3" destOrd="0" presId="urn:microsoft.com/office/officeart/2018/2/layout/IconVerticalSolidList"/>
    <dgm:cxn modelId="{DBB260EE-B337-4D66-9F10-77160281F431}" type="presParOf" srcId="{DABEBA07-0067-40CC-B613-D0D5909E0A9B}" destId="{F96A84CD-9497-4430-9CD8-CB1CE8FAF058}" srcOrd="3" destOrd="0" presId="urn:microsoft.com/office/officeart/2018/2/layout/IconVerticalSolidList"/>
    <dgm:cxn modelId="{ED0A884F-F73D-4268-B0B8-6F9F248AC1E3}" type="presParOf" srcId="{DABEBA07-0067-40CC-B613-D0D5909E0A9B}" destId="{281D87C8-DEE6-4EE8-9EA9-5564AF444524}" srcOrd="4" destOrd="0" presId="urn:microsoft.com/office/officeart/2018/2/layout/IconVerticalSolidList"/>
    <dgm:cxn modelId="{31D9C82F-597D-4287-A6A8-F593CE04FD47}" type="presParOf" srcId="{281D87C8-DEE6-4EE8-9EA9-5564AF444524}" destId="{B42D1BE1-BECA-44FE-8102-3C86EAD6E1FC}" srcOrd="0" destOrd="0" presId="urn:microsoft.com/office/officeart/2018/2/layout/IconVerticalSolidList"/>
    <dgm:cxn modelId="{DCDABB01-33E4-432B-8FB0-040313DBE9C6}" type="presParOf" srcId="{281D87C8-DEE6-4EE8-9EA9-5564AF444524}" destId="{4D5ED90F-5EF6-4F69-A3ED-3B6F37388022}" srcOrd="1" destOrd="0" presId="urn:microsoft.com/office/officeart/2018/2/layout/IconVerticalSolidList"/>
    <dgm:cxn modelId="{FBB83949-9CF8-459B-8167-6FE4A9FF412D}" type="presParOf" srcId="{281D87C8-DEE6-4EE8-9EA9-5564AF444524}" destId="{121ADD0B-A055-4910-831D-0DFFD43E34B5}" srcOrd="2" destOrd="0" presId="urn:microsoft.com/office/officeart/2018/2/layout/IconVerticalSolidList"/>
    <dgm:cxn modelId="{F46AAAC2-9D07-4BA9-8928-F41E1E0D2C1A}" type="presParOf" srcId="{281D87C8-DEE6-4EE8-9EA9-5564AF444524}" destId="{8DC317E7-A5FF-41CF-B157-89E36E4F1E04}" srcOrd="3" destOrd="0" presId="urn:microsoft.com/office/officeart/2018/2/layout/IconVerticalSolidList"/>
    <dgm:cxn modelId="{88174997-5280-42E3-B7DD-0E441621BF40}" type="presParOf" srcId="{DABEBA07-0067-40CC-B613-D0D5909E0A9B}" destId="{A1F1F427-0181-44A3-8213-E4324EBB3A2A}" srcOrd="5" destOrd="0" presId="urn:microsoft.com/office/officeart/2018/2/layout/IconVerticalSolidList"/>
    <dgm:cxn modelId="{12F826B7-178B-4707-AD46-450F745318ED}" type="presParOf" srcId="{DABEBA07-0067-40CC-B613-D0D5909E0A9B}" destId="{4BEB7F03-E53B-4993-BAE3-9CDD2CC78F1E}" srcOrd="6" destOrd="0" presId="urn:microsoft.com/office/officeart/2018/2/layout/IconVerticalSolidList"/>
    <dgm:cxn modelId="{802D9573-5D06-4478-A425-7A7E777E48D5}" type="presParOf" srcId="{4BEB7F03-E53B-4993-BAE3-9CDD2CC78F1E}" destId="{3A5CF15A-F889-4466-80D6-DB29FB6EA429}" srcOrd="0" destOrd="0" presId="urn:microsoft.com/office/officeart/2018/2/layout/IconVerticalSolidList"/>
    <dgm:cxn modelId="{90FC1C0E-2EC4-4E23-B7D0-E4555E29E59D}" type="presParOf" srcId="{4BEB7F03-E53B-4993-BAE3-9CDD2CC78F1E}" destId="{C9C30058-ACFC-4D6F-B544-4A4E1F07F280}" srcOrd="1" destOrd="0" presId="urn:microsoft.com/office/officeart/2018/2/layout/IconVerticalSolidList"/>
    <dgm:cxn modelId="{B96FAC45-6B14-4E41-A2C9-9363490EF82D}" type="presParOf" srcId="{4BEB7F03-E53B-4993-BAE3-9CDD2CC78F1E}" destId="{2A22A2D4-7C03-4A8F-A857-A1238AB727E8}" srcOrd="2" destOrd="0" presId="urn:microsoft.com/office/officeart/2018/2/layout/IconVerticalSolidList"/>
    <dgm:cxn modelId="{6904F623-A736-4AEC-85C9-288B87770C4C}" type="presParOf" srcId="{4BEB7F03-E53B-4993-BAE3-9CDD2CC78F1E}" destId="{5FCAD1BB-2C86-49D5-AB94-E2D4006E4129}" srcOrd="3" destOrd="0" presId="urn:microsoft.com/office/officeart/2018/2/layout/IconVerticalSolidList"/>
    <dgm:cxn modelId="{4E06A160-A99D-4199-8D5B-98BCBDC6E2E7}" type="presParOf" srcId="{DABEBA07-0067-40CC-B613-D0D5909E0A9B}" destId="{71B511FC-AAE8-4E4C-A55F-F8C178AB9DF6}" srcOrd="7" destOrd="0" presId="urn:microsoft.com/office/officeart/2018/2/layout/IconVerticalSolidList"/>
    <dgm:cxn modelId="{78EFDC3D-29F3-422B-9B20-AAF02CC4805F}" type="presParOf" srcId="{DABEBA07-0067-40CC-B613-D0D5909E0A9B}" destId="{38177F12-235C-4F09-83FE-276298F14BBD}" srcOrd="8" destOrd="0" presId="urn:microsoft.com/office/officeart/2018/2/layout/IconVerticalSolidList"/>
    <dgm:cxn modelId="{57141BE9-1B9D-400F-B0D4-960A73C05AC6}" type="presParOf" srcId="{38177F12-235C-4F09-83FE-276298F14BBD}" destId="{E7C889E9-CF32-487C-909E-D41003DD91B6}" srcOrd="0" destOrd="0" presId="urn:microsoft.com/office/officeart/2018/2/layout/IconVerticalSolidList"/>
    <dgm:cxn modelId="{6B302A80-B74C-4CB8-A54F-AFDD1FF1E6A4}" type="presParOf" srcId="{38177F12-235C-4F09-83FE-276298F14BBD}" destId="{8FCF9A03-05AB-45AA-8D64-170403AF0943}" srcOrd="1" destOrd="0" presId="urn:microsoft.com/office/officeart/2018/2/layout/IconVerticalSolidList"/>
    <dgm:cxn modelId="{2F6A1D63-860A-4CC8-9F18-D023AFB24911}" type="presParOf" srcId="{38177F12-235C-4F09-83FE-276298F14BBD}" destId="{5EF01429-EB8C-46FF-BE32-8E220E41335F}" srcOrd="2" destOrd="0" presId="urn:microsoft.com/office/officeart/2018/2/layout/IconVerticalSolidList"/>
    <dgm:cxn modelId="{15AAC5B1-7ECE-462C-8837-CB2CCEEF2AF9}" type="presParOf" srcId="{38177F12-235C-4F09-83FE-276298F14BBD}" destId="{1BA2A30F-5672-4AB0-A577-365E20102F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9153E-1779-4520-8E76-A53D389A27DF}">
      <dsp:nvSpPr>
        <dsp:cNvPr id="0" name=""/>
        <dsp:cNvSpPr/>
      </dsp:nvSpPr>
      <dsp:spPr>
        <a:xfrm>
          <a:off x="0" y="459211"/>
          <a:ext cx="812277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death is understood</a:t>
          </a:r>
        </a:p>
      </dsp:txBody>
      <dsp:txXfrm>
        <a:off x="30842" y="490053"/>
        <a:ext cx="8061087" cy="570116"/>
      </dsp:txXfrm>
    </dsp:sp>
    <dsp:sp modelId="{70C83238-E04A-4E1D-9B56-597A3DC2C9B8}">
      <dsp:nvSpPr>
        <dsp:cNvPr id="0" name=""/>
        <dsp:cNvSpPr/>
      </dsp:nvSpPr>
      <dsp:spPr>
        <a:xfrm>
          <a:off x="0" y="1168771"/>
          <a:ext cx="812277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Often limited social support</a:t>
          </a:r>
        </a:p>
      </dsp:txBody>
      <dsp:txXfrm>
        <a:off x="30842" y="1199613"/>
        <a:ext cx="8061087" cy="570116"/>
      </dsp:txXfrm>
    </dsp:sp>
    <dsp:sp modelId="{379BE00A-DF1B-47B8-8BE3-DC2AD3EB708A}">
      <dsp:nvSpPr>
        <dsp:cNvPr id="0" name=""/>
        <dsp:cNvSpPr/>
      </dsp:nvSpPr>
      <dsp:spPr>
        <a:xfrm>
          <a:off x="0" y="1878331"/>
          <a:ext cx="812277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Grief can be misinterpreted as behavioral problems</a:t>
          </a:r>
        </a:p>
      </dsp:txBody>
      <dsp:txXfrm>
        <a:off x="30842" y="1909173"/>
        <a:ext cx="8061087" cy="570116"/>
      </dsp:txXfrm>
    </dsp:sp>
    <dsp:sp modelId="{F840F8DE-4120-48C7-92D4-B0D49C4238A0}">
      <dsp:nvSpPr>
        <dsp:cNvPr id="0" name=""/>
        <dsp:cNvSpPr/>
      </dsp:nvSpPr>
      <dsp:spPr>
        <a:xfrm>
          <a:off x="0" y="2587891"/>
          <a:ext cx="8122771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Exclusion and marginalization</a:t>
          </a:r>
        </a:p>
      </dsp:txBody>
      <dsp:txXfrm>
        <a:off x="30842" y="2618733"/>
        <a:ext cx="8061087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85F18-0D3E-4D86-ADB4-A59F843F7FD8}">
      <dsp:nvSpPr>
        <dsp:cNvPr id="0" name=""/>
        <dsp:cNvSpPr/>
      </dsp:nvSpPr>
      <dsp:spPr>
        <a:xfrm>
          <a:off x="0" y="0"/>
          <a:ext cx="4674235" cy="1066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4999"/>
            </a:schemeClr>
          </a:solidFill>
          <a:prstDash val="solid"/>
        </a:ln>
        <a:effectLst>
          <a:outerShdw blurRad="50800" dist="25400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Seen as unable to grieve</a:t>
          </a:r>
        </a:p>
      </dsp:txBody>
      <dsp:txXfrm>
        <a:off x="31246" y="31246"/>
        <a:ext cx="3523073" cy="1004308"/>
      </dsp:txXfrm>
    </dsp:sp>
    <dsp:sp modelId="{DDDFE000-1985-4920-B459-FF939EC77239}">
      <dsp:nvSpPr>
        <dsp:cNvPr id="0" name=""/>
        <dsp:cNvSpPr/>
      </dsp:nvSpPr>
      <dsp:spPr>
        <a:xfrm>
          <a:off x="412432" y="1244599"/>
          <a:ext cx="4674235" cy="1066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Not told the truth about the death</a:t>
          </a:r>
        </a:p>
      </dsp:txBody>
      <dsp:txXfrm>
        <a:off x="443678" y="1275845"/>
        <a:ext cx="3505890" cy="1004308"/>
      </dsp:txXfrm>
    </dsp:sp>
    <dsp:sp modelId="{6E980755-A5F9-4CF3-B1E6-1295A71F9E3C}">
      <dsp:nvSpPr>
        <dsp:cNvPr id="0" name=""/>
        <dsp:cNvSpPr/>
      </dsp:nvSpPr>
      <dsp:spPr>
        <a:xfrm>
          <a:off x="824864" y="2489199"/>
          <a:ext cx="4674235" cy="1066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4999"/>
            </a:schemeClr>
          </a:solidFill>
          <a:prstDash val="solid"/>
        </a:ln>
        <a:effectLst>
          <a:outerShdw blurRad="50800" dist="25400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Excluded from funerals, death education, and community support</a:t>
          </a:r>
        </a:p>
      </dsp:txBody>
      <dsp:txXfrm>
        <a:off x="856110" y="2520445"/>
        <a:ext cx="3505890" cy="1004308"/>
      </dsp:txXfrm>
    </dsp:sp>
    <dsp:sp modelId="{8287AAFC-CF2B-40B4-B6C8-BD7DB776ADCE}">
      <dsp:nvSpPr>
        <dsp:cNvPr id="0" name=""/>
        <dsp:cNvSpPr/>
      </dsp:nvSpPr>
      <dsp:spPr>
        <a:xfrm>
          <a:off x="3980815" y="808990"/>
          <a:ext cx="693420" cy="693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136834" y="808990"/>
        <a:ext cx="381382" cy="521799"/>
      </dsp:txXfrm>
    </dsp:sp>
    <dsp:sp modelId="{EAF44A48-FBF5-49D2-B825-884EA15D1003}">
      <dsp:nvSpPr>
        <dsp:cNvPr id="0" name=""/>
        <dsp:cNvSpPr/>
      </dsp:nvSpPr>
      <dsp:spPr>
        <a:xfrm>
          <a:off x="4393247" y="2046478"/>
          <a:ext cx="693420" cy="693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549266" y="2046478"/>
        <a:ext cx="381382" cy="521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92048-FE74-40E2-B1AE-B858AD847292}">
      <dsp:nvSpPr>
        <dsp:cNvPr id="0" name=""/>
        <dsp:cNvSpPr/>
      </dsp:nvSpPr>
      <dsp:spPr>
        <a:xfrm>
          <a:off x="2241175" y="1021976"/>
          <a:ext cx="2545976" cy="25459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Loss of Loved One</a:t>
          </a:r>
        </a:p>
      </dsp:txBody>
      <dsp:txXfrm>
        <a:off x="2614025" y="1394826"/>
        <a:ext cx="1800276" cy="1800276"/>
      </dsp:txXfrm>
    </dsp:sp>
    <dsp:sp modelId="{4A54A8AE-5B9A-4B28-A050-EBEE77BE669F}">
      <dsp:nvSpPr>
        <dsp:cNvPr id="0" name=""/>
        <dsp:cNvSpPr/>
      </dsp:nvSpPr>
      <dsp:spPr>
        <a:xfrm>
          <a:off x="2877669" y="454"/>
          <a:ext cx="1272988" cy="1272988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Loss of keeper of the person’s story</a:t>
          </a:r>
        </a:p>
      </dsp:txBody>
      <dsp:txXfrm>
        <a:off x="3064094" y="186879"/>
        <a:ext cx="900138" cy="900138"/>
      </dsp:txXfrm>
    </dsp:sp>
    <dsp:sp modelId="{09F5DC28-A5E3-44FC-844B-2A1B12C9A215}">
      <dsp:nvSpPr>
        <dsp:cNvPr id="0" name=""/>
        <dsp:cNvSpPr/>
      </dsp:nvSpPr>
      <dsp:spPr>
        <a:xfrm>
          <a:off x="4535685" y="1658470"/>
          <a:ext cx="1272988" cy="1272988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Loss of home; needing to move</a:t>
          </a:r>
        </a:p>
      </dsp:txBody>
      <dsp:txXfrm>
        <a:off x="4722110" y="1844895"/>
        <a:ext cx="900138" cy="900138"/>
      </dsp:txXfrm>
    </dsp:sp>
    <dsp:sp modelId="{6EE625A6-DA9E-4726-B4B2-BE63D9337A8E}">
      <dsp:nvSpPr>
        <dsp:cNvPr id="0" name=""/>
        <dsp:cNvSpPr/>
      </dsp:nvSpPr>
      <dsp:spPr>
        <a:xfrm>
          <a:off x="2877669" y="3316486"/>
          <a:ext cx="1272988" cy="1272988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loss </a:t>
          </a:r>
        </a:p>
      </dsp:txBody>
      <dsp:txXfrm>
        <a:off x="3064094" y="3502911"/>
        <a:ext cx="900138" cy="900138"/>
      </dsp:txXfrm>
    </dsp:sp>
    <dsp:sp modelId="{7D6D5B29-5D51-4F33-8B20-5F25D6590EE2}">
      <dsp:nvSpPr>
        <dsp:cNvPr id="0" name=""/>
        <dsp:cNvSpPr/>
      </dsp:nvSpPr>
      <dsp:spPr>
        <a:xfrm>
          <a:off x="1219653" y="1658470"/>
          <a:ext cx="1272988" cy="1272988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Loss of routine</a:t>
          </a:r>
        </a:p>
      </dsp:txBody>
      <dsp:txXfrm>
        <a:off x="1406078" y="1844895"/>
        <a:ext cx="900138" cy="9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C784-C469-494C-BA2B-C21CF637D63D}">
      <dsp:nvSpPr>
        <dsp:cNvPr id="0" name=""/>
        <dsp:cNvSpPr/>
      </dsp:nvSpPr>
      <dsp:spPr>
        <a:xfrm>
          <a:off x="0" y="2490"/>
          <a:ext cx="6400800" cy="5305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B8D7E-78ED-4EBB-96FE-3E2E5C621ED7}">
      <dsp:nvSpPr>
        <dsp:cNvPr id="0" name=""/>
        <dsp:cNvSpPr/>
      </dsp:nvSpPr>
      <dsp:spPr>
        <a:xfrm>
          <a:off x="160499" y="121870"/>
          <a:ext cx="291817" cy="291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53525-E228-4E00-8F00-BFA9F02D3544}">
      <dsp:nvSpPr>
        <dsp:cNvPr id="0" name=""/>
        <dsp:cNvSpPr/>
      </dsp:nvSpPr>
      <dsp:spPr>
        <a:xfrm>
          <a:off x="612817" y="2490"/>
          <a:ext cx="5787982" cy="5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3" tIns="56153" rIns="56153" bIns="561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Language</a:t>
          </a:r>
        </a:p>
      </dsp:txBody>
      <dsp:txXfrm>
        <a:off x="612817" y="2490"/>
        <a:ext cx="5787982" cy="530577"/>
      </dsp:txXfrm>
    </dsp:sp>
    <dsp:sp modelId="{36AFFCEB-751F-4709-BC53-E8AFD6B6A12C}">
      <dsp:nvSpPr>
        <dsp:cNvPr id="0" name=""/>
        <dsp:cNvSpPr/>
      </dsp:nvSpPr>
      <dsp:spPr>
        <a:xfrm>
          <a:off x="0" y="665712"/>
          <a:ext cx="6400800" cy="5305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55036-8B03-49B0-96AB-0B391FE694E7}">
      <dsp:nvSpPr>
        <dsp:cNvPr id="0" name=""/>
        <dsp:cNvSpPr/>
      </dsp:nvSpPr>
      <dsp:spPr>
        <a:xfrm>
          <a:off x="160499" y="785092"/>
          <a:ext cx="291817" cy="291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8A13F-74B6-4E31-A44D-CBE09918A5EA}">
      <dsp:nvSpPr>
        <dsp:cNvPr id="0" name=""/>
        <dsp:cNvSpPr/>
      </dsp:nvSpPr>
      <dsp:spPr>
        <a:xfrm>
          <a:off x="612817" y="665712"/>
          <a:ext cx="5787982" cy="5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3" tIns="56153" rIns="56153" bIns="561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Preparation for what to expect</a:t>
          </a:r>
        </a:p>
      </dsp:txBody>
      <dsp:txXfrm>
        <a:off x="612817" y="665712"/>
        <a:ext cx="5787982" cy="530577"/>
      </dsp:txXfrm>
    </dsp:sp>
    <dsp:sp modelId="{B42D1BE1-BECA-44FE-8102-3C86EAD6E1FC}">
      <dsp:nvSpPr>
        <dsp:cNvPr id="0" name=""/>
        <dsp:cNvSpPr/>
      </dsp:nvSpPr>
      <dsp:spPr>
        <a:xfrm>
          <a:off x="0" y="1328934"/>
          <a:ext cx="6400800" cy="5305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D90F-5EF6-4F69-A3ED-3B6F37388022}">
      <dsp:nvSpPr>
        <dsp:cNvPr id="0" name=""/>
        <dsp:cNvSpPr/>
      </dsp:nvSpPr>
      <dsp:spPr>
        <a:xfrm>
          <a:off x="160499" y="1448314"/>
          <a:ext cx="291817" cy="291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317E7-A5FF-41CF-B157-89E36E4F1E04}">
      <dsp:nvSpPr>
        <dsp:cNvPr id="0" name=""/>
        <dsp:cNvSpPr/>
      </dsp:nvSpPr>
      <dsp:spPr>
        <a:xfrm>
          <a:off x="612817" y="1328934"/>
          <a:ext cx="5787982" cy="5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3" tIns="56153" rIns="56153" bIns="561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Addressing the secondary losses</a:t>
          </a:r>
        </a:p>
      </dsp:txBody>
      <dsp:txXfrm>
        <a:off x="612817" y="1328934"/>
        <a:ext cx="5787982" cy="530577"/>
      </dsp:txXfrm>
    </dsp:sp>
    <dsp:sp modelId="{3A5CF15A-F889-4466-80D6-DB29FB6EA429}">
      <dsp:nvSpPr>
        <dsp:cNvPr id="0" name=""/>
        <dsp:cNvSpPr/>
      </dsp:nvSpPr>
      <dsp:spPr>
        <a:xfrm>
          <a:off x="0" y="1992156"/>
          <a:ext cx="6400800" cy="5305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30058-ACFC-4D6F-B544-4A4E1F07F280}">
      <dsp:nvSpPr>
        <dsp:cNvPr id="0" name=""/>
        <dsp:cNvSpPr/>
      </dsp:nvSpPr>
      <dsp:spPr>
        <a:xfrm>
          <a:off x="187393" y="2101244"/>
          <a:ext cx="291817" cy="2918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AD1BB-2C86-49D5-AB94-E2D4006E4129}">
      <dsp:nvSpPr>
        <dsp:cNvPr id="0" name=""/>
        <dsp:cNvSpPr/>
      </dsp:nvSpPr>
      <dsp:spPr>
        <a:xfrm>
          <a:off x="612817" y="1992156"/>
          <a:ext cx="5787982" cy="5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3" tIns="56153" rIns="56153" bIns="561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Death education and inclusion in rituals</a:t>
          </a:r>
        </a:p>
      </dsp:txBody>
      <dsp:txXfrm>
        <a:off x="612817" y="1992156"/>
        <a:ext cx="5787982" cy="530577"/>
      </dsp:txXfrm>
    </dsp:sp>
    <dsp:sp modelId="{E7C889E9-CF32-487C-909E-D41003DD91B6}">
      <dsp:nvSpPr>
        <dsp:cNvPr id="0" name=""/>
        <dsp:cNvSpPr/>
      </dsp:nvSpPr>
      <dsp:spPr>
        <a:xfrm>
          <a:off x="0" y="2655378"/>
          <a:ext cx="6400800" cy="5305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F9A03-05AB-45AA-8D64-170403AF0943}">
      <dsp:nvSpPr>
        <dsp:cNvPr id="0" name=""/>
        <dsp:cNvSpPr/>
      </dsp:nvSpPr>
      <dsp:spPr>
        <a:xfrm>
          <a:off x="160499" y="2774758"/>
          <a:ext cx="291817" cy="291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A30F-5672-4AB0-A577-365E20102FF6}">
      <dsp:nvSpPr>
        <dsp:cNvPr id="0" name=""/>
        <dsp:cNvSpPr/>
      </dsp:nvSpPr>
      <dsp:spPr>
        <a:xfrm>
          <a:off x="612817" y="2655378"/>
          <a:ext cx="5787982" cy="5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3" tIns="56153" rIns="56153" bIns="561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Supporting accessible ways to maintain connections</a:t>
          </a:r>
        </a:p>
      </dsp:txBody>
      <dsp:txXfrm>
        <a:off x="612817" y="2655378"/>
        <a:ext cx="5787982" cy="53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7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own story here</a:t>
            </a:r>
          </a:p>
        </p:txBody>
      </p:sp>
    </p:spTree>
    <p:extLst>
      <p:ext uri="{BB962C8B-B14F-4D97-AF65-F5344CB8AC3E}">
        <p14:creationId xmlns:p14="http://schemas.microsoft.com/office/powerpoint/2010/main" val="88603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200" dirty="0"/>
              <a:t>Challenges in support related to grief expressions for persons non-verbal or limited verbal communication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200" dirty="0"/>
              <a:t>Considering the role the person who died- support role and social role of the person who died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200" dirty="0"/>
              <a:t>At risk of prolonged grief if not addressed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Keeping in mind spiritual and cultural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57200" y="45766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778001"/>
            <a:ext cx="8229600" cy="397435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SSA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78118" y="418353"/>
            <a:ext cx="8292353" cy="174811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2B5DAA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450353"/>
            <a:ext cx="6400800" cy="3188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SzTx/>
              <a:buFontTx/>
              <a:buNone/>
              <a:defRPr sz="2000"/>
            </a:lvl1pPr>
            <a:lvl2pPr marL="0" indent="457200" algn="l">
              <a:spcBef>
                <a:spcPts val="500"/>
              </a:spcBef>
              <a:buSzTx/>
              <a:buFontTx/>
              <a:buNone/>
              <a:defRPr sz="2000"/>
            </a:lvl2pPr>
            <a:lvl3pPr marL="0" indent="914400" algn="l">
              <a:spcBef>
                <a:spcPts val="500"/>
              </a:spcBef>
              <a:buSzTx/>
              <a:buFontTx/>
              <a:buNone/>
              <a:defRPr sz="2000"/>
            </a:lvl3pPr>
            <a:lvl4pPr marL="0" indent="1371600" algn="l">
              <a:spcBef>
                <a:spcPts val="500"/>
              </a:spcBef>
              <a:buSzTx/>
              <a:buFontTx/>
              <a:buNone/>
              <a:defRPr sz="2000"/>
            </a:lvl4pPr>
            <a:lvl5pPr marL="0" indent="1828800" algn="l">
              <a:spcBef>
                <a:spcPts val="500"/>
              </a:spcBef>
              <a:buSzTx/>
              <a:buFontTx/>
              <a:buNone/>
              <a:defRPr sz="20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314707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 anchorCtr="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4452471"/>
            <a:ext cx="8229600" cy="2570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B5DAA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/>
          <p:nvPr/>
        </p:nvSpPr>
        <p:spPr>
          <a:xfrm>
            <a:off x="215153" y="3308568"/>
            <a:ext cx="8713693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sz="4000" spc="-100" dirty="0">
                <a:solidFill>
                  <a:srgbClr val="2B5DAA"/>
                </a:solidFill>
              </a:rPr>
              <a:t>Introduction</a:t>
            </a:r>
          </a:p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sz="3200" i="1" spc="-100" dirty="0">
                <a:solidFill>
                  <a:srgbClr val="2B5DAA"/>
                </a:solidFill>
              </a:rPr>
              <a:t>How to Support Grieving People with</a:t>
            </a:r>
          </a:p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sz="3200" i="1" spc="-100" dirty="0">
                <a:solidFill>
                  <a:srgbClr val="2B5DAA"/>
                </a:solidFill>
              </a:rPr>
              <a:t>Intellectual and Developmental Disabilities</a:t>
            </a:r>
          </a:p>
        </p:txBody>
      </p:sp>
      <p:sp>
        <p:nvSpPr>
          <p:cNvPr id="43" name="Hileia Seeger LCSW-C"/>
          <p:cNvSpPr txBox="1">
            <a:spLocks noGrp="1"/>
          </p:cNvSpPr>
          <p:nvPr>
            <p:ph type="body" sz="quarter" idx="1"/>
          </p:nvPr>
        </p:nvSpPr>
        <p:spPr>
          <a:xfrm>
            <a:off x="1346199" y="3989854"/>
            <a:ext cx="4635501" cy="5186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888888"/>
                </a:solidFill>
              </a:defRPr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400"/>
              </a:spcBef>
              <a:defRPr sz="18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6BE9B-649A-953E-6D74-672F451049E8}"/>
              </a:ext>
            </a:extLst>
          </p:cNvPr>
          <p:cNvSpPr txBox="1"/>
          <p:nvPr/>
        </p:nvSpPr>
        <p:spPr>
          <a:xfrm>
            <a:off x="296582" y="5428318"/>
            <a:ext cx="699165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Caring Matters Panel Discussion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January 19, 2023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Arlen Gaines, LCSW-C, APHSW-C, Director of Social Services, JSSA Hospice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D28-67F3-7BCC-6360-E1BAA6D7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" y="884517"/>
            <a:ext cx="9045388" cy="1748118"/>
          </a:xfrm>
        </p:spPr>
        <p:txBody>
          <a:bodyPr>
            <a:normAutofit/>
          </a:bodyPr>
          <a:lstStyle/>
          <a:p>
            <a:r>
              <a:rPr lang="en-US" sz="5000" dirty="0"/>
              <a:t>Inclusive grief support means…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DF81E-F421-8F22-BEBE-004F5B39DD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14589" y="2058893"/>
            <a:ext cx="5100918" cy="2238189"/>
          </a:xfrm>
        </p:spPr>
        <p:txBody>
          <a:bodyPr>
            <a:noAutofit/>
          </a:bodyPr>
          <a:lstStyle/>
          <a:p>
            <a:r>
              <a:rPr lang="en-US" sz="2800" b="1" dirty="0"/>
              <a:t>Knowing disability does not shield people from grief</a:t>
            </a:r>
          </a:p>
          <a:p>
            <a:endParaRPr lang="en-US" sz="2800" b="1" dirty="0"/>
          </a:p>
          <a:p>
            <a:r>
              <a:rPr lang="en-US" sz="2800" b="1" dirty="0"/>
              <a:t>Finding developmentally appropriate interventions</a:t>
            </a:r>
          </a:p>
          <a:p>
            <a:endParaRPr lang="en-US" sz="2800" b="1" dirty="0"/>
          </a:p>
          <a:p>
            <a:r>
              <a:rPr lang="en-US" sz="2800" b="1" dirty="0"/>
              <a:t>Honoring the unique grieving process of all people</a:t>
            </a:r>
          </a:p>
        </p:txBody>
      </p:sp>
      <p:pic>
        <p:nvPicPr>
          <p:cNvPr id="8" name="Picture 7" descr="A white pebble with a heart shape">
            <a:extLst>
              <a:ext uri="{FF2B5EF4-FFF2-40B4-BE49-F238E27FC236}">
                <a16:creationId xmlns:a16="http://schemas.microsoft.com/office/drawing/2014/main" id="{234703AA-BE6A-AA6A-75C6-FBFF87D4B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8" y="3711388"/>
            <a:ext cx="3164541" cy="21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55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73C9-5F56-B255-8D4E-76FB7A13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8" y="248023"/>
            <a:ext cx="8292353" cy="1748118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0AB75-0769-E6E4-EEC2-477A5480B04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73529" y="1122082"/>
            <a:ext cx="8396942" cy="4915648"/>
          </a:xfrm>
        </p:spPr>
        <p:txBody>
          <a:bodyPr>
            <a:normAutofit fontScale="32500" lnSpcReduction="20000"/>
          </a:bodyPr>
          <a:lstStyle/>
          <a:p>
            <a:r>
              <a:rPr lang="en-US" sz="3400" dirty="0"/>
              <a:t>American Psychiatric Association. (2013). Autism spectrum disorder. In diagnostic and statistical manual of mental disorders(5th ed.). Https://doi.Org/10.1176/appi.Books.9780890425596.Dsm05</a:t>
            </a:r>
          </a:p>
          <a:p>
            <a:endParaRPr lang="en-US" sz="3400" dirty="0"/>
          </a:p>
          <a:p>
            <a:r>
              <a:rPr lang="en-US" sz="3400" dirty="0"/>
              <a:t>Brickell, C., &amp; Munir, K. (2008). Grief and its complications in individuals with intellectual disability. </a:t>
            </a:r>
            <a:r>
              <a:rPr lang="en-US" sz="3400" i="1" dirty="0"/>
              <a:t>Harvard Review of Psychiatry</a:t>
            </a:r>
            <a:r>
              <a:rPr lang="en-US" sz="3400" dirty="0"/>
              <a:t>,16(1), 1-12.Https://doi.Org/10.1080/10673220801929786</a:t>
            </a:r>
          </a:p>
          <a:p>
            <a:endParaRPr lang="en-US" sz="3400" dirty="0"/>
          </a:p>
          <a:p>
            <a:r>
              <a:rPr lang="en-US" sz="3400" dirty="0"/>
              <a:t>Clute (2017). Living Disconnected: Building a Grounded Theory View of Bereavement for Adults with Intellectual Disabilities. </a:t>
            </a:r>
            <a:r>
              <a:rPr lang="en-US" sz="3400" i="1" dirty="0"/>
              <a:t>OMEGA- Journal of Death and Dying, </a:t>
            </a:r>
            <a:r>
              <a:rPr lang="en-US" sz="3400" dirty="0"/>
              <a:t>76(1).</a:t>
            </a:r>
          </a:p>
          <a:p>
            <a:endParaRPr lang="en-US" sz="3400" dirty="0"/>
          </a:p>
          <a:p>
            <a:r>
              <a:rPr lang="en-US" sz="3400" dirty="0"/>
              <a:t>Doka, K. (2002). Disenfranchised grief: new directions, challenges, and strategies for practice. Research Press.</a:t>
            </a:r>
          </a:p>
          <a:p>
            <a:endParaRPr lang="en-US" sz="3400" dirty="0"/>
          </a:p>
          <a:p>
            <a:r>
              <a:rPr lang="en-US" sz="3400" dirty="0" err="1"/>
              <a:t>Ducy</a:t>
            </a:r>
            <a:r>
              <a:rPr lang="en-US" sz="3400" dirty="0"/>
              <a:t>, E. M. A., &amp; </a:t>
            </a:r>
            <a:r>
              <a:rPr lang="en-US" sz="3400" dirty="0" err="1"/>
              <a:t>Stough</a:t>
            </a:r>
            <a:r>
              <a:rPr lang="en-US" sz="3400" dirty="0"/>
              <a:t>, L. M. (2018). Teacher perspectives on grief among children with intellectual disabilities. </a:t>
            </a:r>
            <a:r>
              <a:rPr lang="en-US" sz="3400" i="1" dirty="0"/>
              <a:t>Journal of Loss and Trauma</a:t>
            </a:r>
            <a:r>
              <a:rPr lang="en-US" sz="3400" dirty="0"/>
              <a:t>,23(2), 159–175.Https://doi.Org/10.1080/15325024.2018.1434859</a:t>
            </a:r>
          </a:p>
          <a:p>
            <a:endParaRPr lang="en-US" sz="3400" dirty="0"/>
          </a:p>
          <a:p>
            <a:r>
              <a:rPr lang="en-US" sz="3400" dirty="0"/>
              <a:t>Gaines, A. G. (2022). The grief experiences of children with developmental disabilities: A narrative literature review. </a:t>
            </a:r>
            <a:r>
              <a:rPr lang="en-US" sz="3400" i="1" dirty="0"/>
              <a:t>OMEGA-Journal of Death and Dying</a:t>
            </a:r>
            <a:r>
              <a:rPr lang="en-US" sz="3400" dirty="0"/>
              <a:t>, 00302228221124520.Https://doi.Org/10.1177/00302228221124520</a:t>
            </a:r>
          </a:p>
          <a:p>
            <a:endParaRPr lang="en-US" sz="3400" dirty="0"/>
          </a:p>
          <a:p>
            <a:r>
              <a:rPr lang="en-US" sz="3400" dirty="0"/>
              <a:t>Gaines, A. G., &amp; Polsky, M. E. (2017). I have a question about death: clear answers for all kids, including children with autism spectrum disorder or other special needs. Jessica Kingsley Publishers.</a:t>
            </a:r>
          </a:p>
          <a:p>
            <a:endParaRPr lang="en-US" sz="3400" dirty="0"/>
          </a:p>
          <a:p>
            <a:r>
              <a:rPr lang="en-US" sz="3400" dirty="0"/>
              <a:t>Markell, M. (2005). Helping people with developmental disabilities Mourn: Practical rituals for caregivers. Companion Press</a:t>
            </a:r>
          </a:p>
          <a:p>
            <a:endParaRPr lang="en-US" sz="3400" dirty="0"/>
          </a:p>
          <a:p>
            <a:r>
              <a:rPr lang="en-US" sz="3400" dirty="0"/>
              <a:t>Markell, M. A., &amp; Hoover, J. H. (2010). Children with developmental disabilities, death, and grief. In C. </a:t>
            </a:r>
            <a:r>
              <a:rPr lang="en-US" sz="3400" dirty="0" err="1"/>
              <a:t>A.Corr</a:t>
            </a:r>
            <a:r>
              <a:rPr lang="en-US" sz="3400" dirty="0"/>
              <a:t> &amp; D. E. Balk (eds.), Children’s encounters with death, bereavement, and coping(pp. 395–412). New York: Springer Publishing Company.</a:t>
            </a:r>
          </a:p>
          <a:p>
            <a:endParaRPr lang="en-US" sz="3400" dirty="0"/>
          </a:p>
          <a:p>
            <a:r>
              <a:rPr lang="en-US" sz="3400" dirty="0" err="1"/>
              <a:t>McRitchie</a:t>
            </a:r>
            <a:r>
              <a:rPr lang="en-US" sz="3400" dirty="0"/>
              <a:t>, R., McKenzie, K., Quayle, E., Harlin, M., &amp; Neumann, K. (2014). How adults with an intellectual disability experience bereavement and grief: A qualitative exploration. </a:t>
            </a:r>
            <a:r>
              <a:rPr lang="en-US" sz="3400" i="1" dirty="0"/>
              <a:t>Death Studies</a:t>
            </a:r>
            <a:r>
              <a:rPr lang="en-US" sz="3400" dirty="0"/>
              <a:t>, 38 (3)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5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B9E-B236-41EB-F83D-F19256B5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1B570-27BB-3F01-4F86-44BC06300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Arlen Gaines, MSW, LCSW-C, APHSW-C</a:t>
            </a:r>
          </a:p>
          <a:p>
            <a:r>
              <a:rPr lang="en-US" sz="2800" dirty="0"/>
              <a:t>Director of Hospice Social Services</a:t>
            </a:r>
          </a:p>
          <a:p>
            <a:r>
              <a:rPr lang="en-US" sz="2800" dirty="0"/>
              <a:t>JSSA Hospice</a:t>
            </a:r>
          </a:p>
          <a:p>
            <a:r>
              <a:rPr lang="en-US" sz="2800" dirty="0"/>
              <a:t>6123 Montrose Road</a:t>
            </a:r>
          </a:p>
          <a:p>
            <a:r>
              <a:rPr lang="en-US" sz="2800" dirty="0"/>
              <a:t>Rockville, Maryland  20852</a:t>
            </a:r>
          </a:p>
          <a:p>
            <a:r>
              <a:rPr lang="en-US" sz="2800" dirty="0"/>
              <a:t>Tel. 301-816-2676</a:t>
            </a:r>
          </a:p>
          <a:p>
            <a:r>
              <a:rPr lang="en-US" sz="2800" dirty="0"/>
              <a:t>againes@jssa.org</a:t>
            </a:r>
          </a:p>
        </p:txBody>
      </p:sp>
    </p:spTree>
    <p:extLst>
      <p:ext uri="{BB962C8B-B14F-4D97-AF65-F5344CB8AC3E}">
        <p14:creationId xmlns:p14="http://schemas.microsoft.com/office/powerpoint/2010/main" val="31619531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72D6-12B1-F50D-4891-AF0DB413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8853"/>
            <a:ext cx="7228541" cy="1600947"/>
          </a:xfrm>
        </p:spPr>
        <p:txBody>
          <a:bodyPr>
            <a:normAutofit/>
          </a:bodyPr>
          <a:lstStyle/>
          <a:p>
            <a:r>
              <a:rPr lang="en-US" sz="2000" dirty="0"/>
              <a:t>“Being outsiders to death rituals does not mean that individuals with developmental disabilities do not grieve; they certainly do. And because they grieve, they need opportunities to mourn.”</a:t>
            </a:r>
            <a:br>
              <a:rPr lang="en-US" sz="2000" dirty="0"/>
            </a:br>
            <a:r>
              <a:rPr lang="en-US" sz="2000" dirty="0"/>
              <a:t>~Marc A. Markell, PhD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1C629-AFAC-7FE4-74F3-FC0ACD7C5C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1695" y="6167344"/>
            <a:ext cx="6633882" cy="420594"/>
          </a:xfrm>
        </p:spPr>
        <p:txBody>
          <a:bodyPr>
            <a:normAutofit/>
          </a:bodyPr>
          <a:lstStyle/>
          <a:p>
            <a:r>
              <a:rPr lang="en-US" sz="1200" dirty="0"/>
              <a:t>Markell, 2005; All images from PowerPoint stock images</a:t>
            </a:r>
          </a:p>
        </p:txBody>
      </p:sp>
      <p:pic>
        <p:nvPicPr>
          <p:cNvPr id="4" name="Picture 3" descr="Maple branch with red leaves with sun shining through from behind">
            <a:extLst>
              <a:ext uri="{FF2B5EF4-FFF2-40B4-BE49-F238E27FC236}">
                <a16:creationId xmlns:a16="http://schemas.microsoft.com/office/drawing/2014/main" id="{BF6F1A18-ACA5-0E32-A235-F107B4FD9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94647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 noGrp="1"/>
          </p:cNvSpPr>
          <p:nvPr>
            <p:ph type="title"/>
          </p:nvPr>
        </p:nvSpPr>
        <p:spPr>
          <a:xfrm>
            <a:off x="457200" y="551481"/>
            <a:ext cx="8229600" cy="3738599"/>
          </a:xfrm>
          <a:prstGeom prst="rect">
            <a:avLst/>
          </a:prstGeom>
        </p:spPr>
        <p:txBody>
          <a:bodyPr/>
          <a:lstStyle>
            <a:lvl1pPr>
              <a:defRPr sz="4600" spc="-1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Introduction Objectives</a:t>
            </a:r>
            <a:endParaRPr dirty="0"/>
          </a:p>
        </p:txBody>
      </p:sp>
      <p:sp>
        <p:nvSpPr>
          <p:cNvPr id="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586752" y="1836130"/>
            <a:ext cx="5970495" cy="31857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Describe ways that people with developmental and intellectual disabilities are impacted by grief and loss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examples of inclusive grief support strategies for families and professionals</a:t>
            </a:r>
          </a:p>
          <a:p>
            <a:pPr marL="228600" indent="-228600">
              <a:spcBef>
                <a:spcPts val="800"/>
              </a:spcBef>
              <a:defRPr sz="36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nowy road">
            <a:extLst>
              <a:ext uri="{FF2B5EF4-FFF2-40B4-BE49-F238E27FC236}">
                <a16:creationId xmlns:a16="http://schemas.microsoft.com/office/drawing/2014/main" id="{93B23EED-1A6F-1D4C-9653-79EF6B2C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12"/>
            <a:ext cx="9144000" cy="60512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3D365-ADB9-14CE-E28E-150A78C6C0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5459" y="4879788"/>
            <a:ext cx="8175812" cy="651435"/>
          </a:xfrm>
        </p:spPr>
        <p:txBody>
          <a:bodyPr>
            <a:noAutofit/>
          </a:bodyPr>
          <a:lstStyle/>
          <a:p>
            <a:r>
              <a:rPr lang="en-US" sz="3200" i="1" dirty="0"/>
              <a:t>Disability does not shield a person from grief</a:t>
            </a:r>
          </a:p>
        </p:txBody>
      </p:sp>
    </p:spTree>
    <p:extLst>
      <p:ext uri="{BB962C8B-B14F-4D97-AF65-F5344CB8AC3E}">
        <p14:creationId xmlns:p14="http://schemas.microsoft.com/office/powerpoint/2010/main" val="20426059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B0FA-1B1B-42D9-DA4E-46FA548C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8" y="362324"/>
            <a:ext cx="8292353" cy="1748118"/>
          </a:xfrm>
        </p:spPr>
        <p:txBody>
          <a:bodyPr>
            <a:normAutofit/>
          </a:bodyPr>
          <a:lstStyle/>
          <a:p>
            <a:r>
              <a:rPr lang="en-US" sz="4800" dirty="0"/>
              <a:t>Developmental Considerations and Grief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F7F68-8AD4-497E-0871-245EE3596AB9}"/>
              </a:ext>
            </a:extLst>
          </p:cNvPr>
          <p:cNvSpPr txBox="1"/>
          <p:nvPr/>
        </p:nvSpPr>
        <p:spPr>
          <a:xfrm flipH="1">
            <a:off x="386378" y="6149788"/>
            <a:ext cx="618475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Clute, 2017;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McRitchie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et al, 2014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4CB1EF11-DA2A-2555-DA64-5F0BD17CB21E}"/>
              </a:ext>
            </a:extLst>
          </p:cNvPr>
          <p:cNvGraphicFramePr/>
          <p:nvPr/>
        </p:nvGraphicFramePr>
        <p:xfrm>
          <a:off x="647700" y="2148156"/>
          <a:ext cx="8122771" cy="367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820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EEF7-FA72-6500-6CB6-1E19D817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Disenfranchised Grief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F76DB-0223-6918-FC63-C85B414A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8" y="1438103"/>
            <a:ext cx="6828364" cy="3648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81DC3-6A56-D0AB-20B0-5C6341EA3657}"/>
              </a:ext>
            </a:extLst>
          </p:cNvPr>
          <p:cNvSpPr txBox="1"/>
          <p:nvPr/>
        </p:nvSpPr>
        <p:spPr>
          <a:xfrm>
            <a:off x="1157818" y="5246361"/>
            <a:ext cx="6667500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When someone has experienced – or is experiencing -- a loss, and the importance of the loss is not recognized or acknowledged by others.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Doka, 2022</a:t>
            </a:r>
            <a:endParaRPr kumimoji="0" lang="en-US" sz="12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349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8A09-5604-CCE7-92B9-E9D6EEDD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07826"/>
            <a:ext cx="9000565" cy="939333"/>
          </a:xfrm>
        </p:spPr>
        <p:txBody>
          <a:bodyPr>
            <a:noAutofit/>
          </a:bodyPr>
          <a:lstStyle/>
          <a:p>
            <a:r>
              <a:rPr lang="en-US" sz="3800" dirty="0"/>
              <a:t>Persons with DD and Disenfranchised Grief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EB29CA-65AF-4629-4E31-50E39A7C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418588"/>
              </p:ext>
            </p:extLst>
          </p:nvPr>
        </p:nvGraphicFramePr>
        <p:xfrm>
          <a:off x="1524000" y="1905000"/>
          <a:ext cx="54991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55C15C-C0BF-9878-B2A6-4D37528E540F}"/>
              </a:ext>
            </a:extLst>
          </p:cNvPr>
          <p:cNvSpPr txBox="1"/>
          <p:nvPr/>
        </p:nvSpPr>
        <p:spPr>
          <a:xfrm>
            <a:off x="708212" y="6176682"/>
            <a:ext cx="260584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Gaines, 2022, Markell and Hoover, 2010</a:t>
            </a:r>
          </a:p>
        </p:txBody>
      </p:sp>
    </p:spTree>
    <p:extLst>
      <p:ext uri="{BB962C8B-B14F-4D97-AF65-F5344CB8AC3E}">
        <p14:creationId xmlns:p14="http://schemas.microsoft.com/office/powerpoint/2010/main" val="26002789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3F28-A5BD-9926-09F5-A17124D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Secondary Losses for People with Developmental Disabilities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4C793F-9BBA-4DC3-F222-286248A95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4171"/>
              </p:ext>
            </p:extLst>
          </p:nvPr>
        </p:nvGraphicFramePr>
        <p:xfrm>
          <a:off x="1057836" y="1711219"/>
          <a:ext cx="7028328" cy="458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174C49-E7E3-5AEB-008C-30B20F5E4A67}"/>
              </a:ext>
            </a:extLst>
          </p:cNvPr>
          <p:cNvSpPr txBox="1"/>
          <p:nvPr/>
        </p:nvSpPr>
        <p:spPr>
          <a:xfrm>
            <a:off x="83670" y="6301148"/>
            <a:ext cx="629023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adapted from whatsyourgrief.com; Brickell and Munir, 2008; </a:t>
            </a:r>
            <a:r>
              <a:rPr kumimoji="0" lang="en-US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Ducy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and </a:t>
            </a:r>
            <a:r>
              <a:rPr kumimoji="0" lang="en-US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Stough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676687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76F2-9BC0-BB24-A2D4-48EACFD0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Grief </a:t>
            </a:r>
            <a:br>
              <a:rPr lang="en-US" dirty="0"/>
            </a:br>
            <a:r>
              <a:rPr lang="en-US" dirty="0"/>
              <a:t>Support Strategies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53E0C23-2F48-DBAB-CF81-6B4799EF1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165943"/>
              </p:ext>
            </p:extLst>
          </p:nvPr>
        </p:nvGraphicFramePr>
        <p:xfrm>
          <a:off x="1371600" y="2444377"/>
          <a:ext cx="6400800" cy="318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5D66A4-0EE1-B79A-91CE-866C22120278}"/>
              </a:ext>
            </a:extLst>
          </p:cNvPr>
          <p:cNvSpPr txBox="1"/>
          <p:nvPr/>
        </p:nvSpPr>
        <p:spPr>
          <a:xfrm>
            <a:off x="568015" y="6160701"/>
            <a:ext cx="16071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Gaines and Polsky, 2017</a:t>
            </a:r>
          </a:p>
        </p:txBody>
      </p:sp>
    </p:spTree>
    <p:extLst>
      <p:ext uri="{BB962C8B-B14F-4D97-AF65-F5344CB8AC3E}">
        <p14:creationId xmlns:p14="http://schemas.microsoft.com/office/powerpoint/2010/main" val="3661551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djacency">
  <a:themeElements>
    <a:clrScheme name="Adjacenc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djacenc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djacenc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aring Matters Panel on Grief and Developmental Disabilites 01.19.23.potx" id="{342E063B-99A0-4A66-89E0-F284717EDD5E}" vid="{82D59262-93AC-4087-8C7C-6927B30D5A11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djacenc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djacenc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791</Words>
  <Application>Microsoft Office PowerPoint</Application>
  <PresentationFormat>On-screen Show (4:3)</PresentationFormat>
  <Paragraphs>85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Adjacency</vt:lpstr>
      <vt:lpstr>PowerPoint Presentation</vt:lpstr>
      <vt:lpstr>“Being outsiders to death rituals does not mean that individuals with developmental disabilities do not grieve; they certainly do. And because they grieve, they need opportunities to mourn.” ~Marc A. Markell, PhD</vt:lpstr>
      <vt:lpstr>Introduction Objectives</vt:lpstr>
      <vt:lpstr>PowerPoint Presentation</vt:lpstr>
      <vt:lpstr>Developmental Considerations and Grief</vt:lpstr>
      <vt:lpstr>Disenfranchised Grief</vt:lpstr>
      <vt:lpstr>Persons with DD and Disenfranchised Grief</vt:lpstr>
      <vt:lpstr>Secondary Losses for People with Developmental Disabilities</vt:lpstr>
      <vt:lpstr>Inclusive Grief  Support Strategies</vt:lpstr>
      <vt:lpstr>Inclusive grief support means…</vt:lpstr>
      <vt:lpstr>References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 Gaines, LCSW-C, APHSW-C</dc:creator>
  <cp:lastModifiedBy>Arlen Gaines, LCSW-C, APHSW-C</cp:lastModifiedBy>
  <cp:revision>16</cp:revision>
  <cp:lastPrinted>2023-01-04T15:29:05Z</cp:lastPrinted>
  <dcterms:modified xsi:type="dcterms:W3CDTF">2023-01-06T18:52:15Z</dcterms:modified>
</cp:coreProperties>
</file>