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  <Override PartName="/ppt/media/image194.jpeg" ContentType="image/jpeg"/>
  <Override PartName="/ppt/media/image195.jpeg" ContentType="image/jpeg"/>
  <Override PartName="/ppt/media/image196.jpeg" ContentType="image/jpeg"/>
  <Override PartName="/ppt/media/image197.jpeg" ContentType="image/jpeg"/>
  <Override PartName="/ppt/media/image198.jpeg" ContentType="image/jpeg"/>
  <Override PartName="/ppt/media/image199.jpeg" ContentType="image/jpeg"/>
  <Override PartName="/ppt/media/image200.jpeg" ContentType="image/jpeg"/>
  <Override PartName="/ppt/media/image201.jpeg" ContentType="image/jpeg"/>
  <Override PartName="/ppt/media/image202.jpeg" ContentType="image/jpeg"/>
  <Override PartName="/ppt/media/image20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76267" y="6248400"/>
            <a:ext cx="281937" cy="28708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0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6.jpeg"/><Relationship Id="rId4" Type="http://schemas.openxmlformats.org/officeDocument/2006/relationships/image" Target="../media/image7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8" Type="http://schemas.openxmlformats.org/officeDocument/2006/relationships/image" Target="../media/image97.jpeg"/><Relationship Id="rId9" Type="http://schemas.openxmlformats.org/officeDocument/2006/relationships/image" Target="../media/image98.jpeg"/><Relationship Id="rId10" Type="http://schemas.openxmlformats.org/officeDocument/2006/relationships/image" Target="../media/image99.jpeg"/><Relationship Id="rId11" Type="http://schemas.openxmlformats.org/officeDocument/2006/relationships/image" Target="../media/image100.jpeg"/><Relationship Id="rId12" Type="http://schemas.openxmlformats.org/officeDocument/2006/relationships/image" Target="../media/image101.jpeg"/><Relationship Id="rId13" Type="http://schemas.openxmlformats.org/officeDocument/2006/relationships/image" Target="../media/image102.jpeg"/><Relationship Id="rId14" Type="http://schemas.openxmlformats.org/officeDocument/2006/relationships/image" Target="../media/image103.jpeg"/><Relationship Id="rId15" Type="http://schemas.openxmlformats.org/officeDocument/2006/relationships/image" Target="../media/image10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05.jpeg"/><Relationship Id="rId4" Type="http://schemas.openxmlformats.org/officeDocument/2006/relationships/image" Target="../media/image10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image" Target="../media/image110.jpeg"/><Relationship Id="rId7" Type="http://schemas.openxmlformats.org/officeDocument/2006/relationships/image" Target="../media/image111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6" Type="http://schemas.openxmlformats.org/officeDocument/2006/relationships/image" Target="../media/image123.jpeg"/><Relationship Id="rId7" Type="http://schemas.openxmlformats.org/officeDocument/2006/relationships/image" Target="../media/image124.jpeg"/><Relationship Id="rId8" Type="http://schemas.openxmlformats.org/officeDocument/2006/relationships/image" Target="../media/image125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eg"/><Relationship Id="rId8" Type="http://schemas.openxmlformats.org/officeDocument/2006/relationships/image" Target="../media/image134.jpeg"/><Relationship Id="rId9" Type="http://schemas.openxmlformats.org/officeDocument/2006/relationships/image" Target="../media/image135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6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image" Target="../media/image145.jpeg"/><Relationship Id="rId7" Type="http://schemas.openxmlformats.org/officeDocument/2006/relationships/image" Target="../media/image146.jpeg"/><Relationship Id="rId8" Type="http://schemas.openxmlformats.org/officeDocument/2006/relationships/image" Target="../media/image14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5" Type="http://schemas.openxmlformats.org/officeDocument/2006/relationships/image" Target="../media/image150.jpeg"/><Relationship Id="rId6" Type="http://schemas.openxmlformats.org/officeDocument/2006/relationships/image" Target="../media/image151.jpeg"/><Relationship Id="rId7" Type="http://schemas.openxmlformats.org/officeDocument/2006/relationships/image" Target="../media/image152.jpeg"/><Relationship Id="rId8" Type="http://schemas.openxmlformats.org/officeDocument/2006/relationships/image" Target="../media/image153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4.jpeg"/><Relationship Id="rId4" Type="http://schemas.openxmlformats.org/officeDocument/2006/relationships/image" Target="../media/image155.jpeg"/><Relationship Id="rId5" Type="http://schemas.openxmlformats.org/officeDocument/2006/relationships/image" Target="../media/image156.jpeg"/><Relationship Id="rId6" Type="http://schemas.openxmlformats.org/officeDocument/2006/relationships/image" Target="../media/image157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6" Type="http://schemas.openxmlformats.org/officeDocument/2006/relationships/image" Target="../media/image16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jpeg"/><Relationship Id="rId8" Type="http://schemas.openxmlformats.org/officeDocument/2006/relationships/image" Target="../media/image167.jpeg"/><Relationship Id="rId9" Type="http://schemas.openxmlformats.org/officeDocument/2006/relationships/image" Target="../media/image168.jpeg"/><Relationship Id="rId10" Type="http://schemas.openxmlformats.org/officeDocument/2006/relationships/image" Target="../media/image169.jpeg"/><Relationship Id="rId11" Type="http://schemas.openxmlformats.org/officeDocument/2006/relationships/image" Target="../media/image170.jpeg"/><Relationship Id="rId12" Type="http://schemas.openxmlformats.org/officeDocument/2006/relationships/image" Target="../media/image171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5" Type="http://schemas.openxmlformats.org/officeDocument/2006/relationships/image" Target="../media/image174.jpeg"/><Relationship Id="rId6" Type="http://schemas.openxmlformats.org/officeDocument/2006/relationships/image" Target="../media/image175.jpeg"/><Relationship Id="rId7" Type="http://schemas.openxmlformats.org/officeDocument/2006/relationships/image" Target="../media/image17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7.jpeg"/><Relationship Id="rId4" Type="http://schemas.openxmlformats.org/officeDocument/2006/relationships/image" Target="../media/image178.jpeg"/><Relationship Id="rId5" Type="http://schemas.openxmlformats.org/officeDocument/2006/relationships/image" Target="../media/image179.jpeg"/><Relationship Id="rId6" Type="http://schemas.openxmlformats.org/officeDocument/2006/relationships/image" Target="../media/image180.jpeg"/><Relationship Id="rId7" Type="http://schemas.openxmlformats.org/officeDocument/2006/relationships/image" Target="../media/image181.jpeg"/><Relationship Id="rId8" Type="http://schemas.openxmlformats.org/officeDocument/2006/relationships/image" Target="../media/image18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5" Type="http://schemas.openxmlformats.org/officeDocument/2006/relationships/image" Target="../media/image185.jpeg"/><Relationship Id="rId6" Type="http://schemas.openxmlformats.org/officeDocument/2006/relationships/image" Target="../media/image186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7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8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92.jpeg"/><Relationship Id="rId4" Type="http://schemas.openxmlformats.org/officeDocument/2006/relationships/image" Target="../media/image193.jpeg"/><Relationship Id="rId5" Type="http://schemas.openxmlformats.org/officeDocument/2006/relationships/image" Target="../media/image194.jpeg"/><Relationship Id="rId6" Type="http://schemas.openxmlformats.org/officeDocument/2006/relationships/image" Target="../media/image195.jpeg"/><Relationship Id="rId7" Type="http://schemas.openxmlformats.org/officeDocument/2006/relationships/image" Target="../media/image196.jpeg"/><Relationship Id="rId8" Type="http://schemas.openxmlformats.org/officeDocument/2006/relationships/image" Target="../media/image197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98.jpe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Relationship Id="rId3" Type="http://schemas.openxmlformats.org/officeDocument/2006/relationships/image" Target="../media/image202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amp-erin-logo-eluna_1.png" descr="camp-erin-logo-eluna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419100"/>
            <a:ext cx="8128000" cy="601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SC_0102.jpeg" descr="DSC_0102.jpeg"/>
          <p:cNvPicPr>
            <a:picLocks noChangeAspect="1"/>
          </p:cNvPicPr>
          <p:nvPr/>
        </p:nvPicPr>
        <p:blipFill>
          <a:blip r:embed="rId3">
            <a:extLst/>
          </a:blip>
          <a:srcRect l="12942" t="15084" r="8714" b="0"/>
          <a:stretch>
            <a:fillRect/>
          </a:stretch>
        </p:blipFill>
        <p:spPr>
          <a:xfrm>
            <a:off x="530883" y="822590"/>
            <a:ext cx="8099002" cy="583680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he Green Stars"/>
          <p:cNvSpPr txBox="1"/>
          <p:nvPr/>
        </p:nvSpPr>
        <p:spPr>
          <a:xfrm>
            <a:off x="2966192" y="221106"/>
            <a:ext cx="3228412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Green Stars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DSC_0106.jpeg" descr="DSC_0106.jpeg"/>
          <p:cNvPicPr>
            <a:picLocks noChangeAspect="1"/>
          </p:cNvPicPr>
          <p:nvPr/>
        </p:nvPicPr>
        <p:blipFill>
          <a:blip r:embed="rId3">
            <a:extLst/>
          </a:blip>
          <a:srcRect l="26144" t="15876" r="11079" b="7650"/>
          <a:stretch>
            <a:fillRect/>
          </a:stretch>
        </p:blipFill>
        <p:spPr>
          <a:xfrm>
            <a:off x="1236265" y="1254640"/>
            <a:ext cx="6671490" cy="540362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he Light Blue Stars"/>
          <p:cNvSpPr txBox="1"/>
          <p:nvPr/>
        </p:nvSpPr>
        <p:spPr>
          <a:xfrm>
            <a:off x="2577818" y="475106"/>
            <a:ext cx="3988365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Light Blue Stars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DSC_0097.jpeg" descr="DSC_0097.jpeg"/>
          <p:cNvPicPr>
            <a:picLocks noChangeAspect="1"/>
          </p:cNvPicPr>
          <p:nvPr/>
        </p:nvPicPr>
        <p:blipFill>
          <a:blip r:embed="rId3">
            <a:extLst/>
          </a:blip>
          <a:srcRect l="25774" t="0" r="25774" b="0"/>
          <a:stretch>
            <a:fillRect/>
          </a:stretch>
        </p:blipFill>
        <p:spPr>
          <a:xfrm>
            <a:off x="210541" y="158967"/>
            <a:ext cx="4765624" cy="653993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he Red Stars"/>
          <p:cNvSpPr txBox="1"/>
          <p:nvPr/>
        </p:nvSpPr>
        <p:spPr>
          <a:xfrm>
            <a:off x="5406997" y="3015106"/>
            <a:ext cx="2795321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Red Stars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SC_0109.jpeg" descr="DSC_0109.jpeg"/>
          <p:cNvPicPr>
            <a:picLocks noChangeAspect="1"/>
          </p:cNvPicPr>
          <p:nvPr/>
        </p:nvPicPr>
        <p:blipFill>
          <a:blip r:embed="rId3">
            <a:extLst/>
          </a:blip>
          <a:srcRect l="14160" t="23049" r="11289" b="3376"/>
          <a:stretch>
            <a:fillRect/>
          </a:stretch>
        </p:blipFill>
        <p:spPr>
          <a:xfrm>
            <a:off x="233560" y="896143"/>
            <a:ext cx="8676859" cy="569362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urple Stars"/>
          <p:cNvSpPr txBox="1"/>
          <p:nvPr/>
        </p:nvSpPr>
        <p:spPr>
          <a:xfrm>
            <a:off x="3351538" y="310006"/>
            <a:ext cx="2440924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Purple Stars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SC_0101.jpeg" descr="DSC_0101.jpeg"/>
          <p:cNvPicPr>
            <a:picLocks noChangeAspect="1"/>
          </p:cNvPicPr>
          <p:nvPr/>
        </p:nvPicPr>
        <p:blipFill>
          <a:blip r:embed="rId3">
            <a:extLst/>
          </a:blip>
          <a:srcRect l="20171" t="24643" r="10618" b="9581"/>
          <a:stretch>
            <a:fillRect/>
          </a:stretch>
        </p:blipFill>
        <p:spPr>
          <a:xfrm>
            <a:off x="228600" y="1123693"/>
            <a:ext cx="8686759" cy="548906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he Navy Blue’s"/>
          <p:cNvSpPr txBox="1"/>
          <p:nvPr/>
        </p:nvSpPr>
        <p:spPr>
          <a:xfrm>
            <a:off x="2992862" y="360806"/>
            <a:ext cx="3158276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Navy Blue’s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SC_0114.jpeg" descr="DSC_0114.jpeg"/>
          <p:cNvPicPr>
            <a:picLocks noChangeAspect="1"/>
          </p:cNvPicPr>
          <p:nvPr/>
        </p:nvPicPr>
        <p:blipFill>
          <a:blip r:embed="rId3">
            <a:extLst/>
          </a:blip>
          <a:srcRect l="24247" t="0" r="19316" b="0"/>
          <a:stretch>
            <a:fillRect/>
          </a:stretch>
        </p:blipFill>
        <p:spPr>
          <a:xfrm>
            <a:off x="3598147" y="241066"/>
            <a:ext cx="5411908" cy="637596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he Pink Group"/>
          <p:cNvSpPr txBox="1"/>
          <p:nvPr/>
        </p:nvSpPr>
        <p:spPr>
          <a:xfrm>
            <a:off x="301597" y="3154682"/>
            <a:ext cx="3043492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Pink Group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DSC_0119.jpeg" descr="DSC_0119.jpeg"/>
          <p:cNvPicPr>
            <a:picLocks noChangeAspect="1"/>
          </p:cNvPicPr>
          <p:nvPr/>
        </p:nvPicPr>
        <p:blipFill>
          <a:blip r:embed="rId3">
            <a:extLst/>
          </a:blip>
          <a:srcRect l="3790" t="0" r="10713" b="16690"/>
          <a:stretch>
            <a:fillRect/>
          </a:stretch>
        </p:blipFill>
        <p:spPr>
          <a:xfrm>
            <a:off x="663178" y="1512312"/>
            <a:ext cx="7817694" cy="506502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he Orange Stars"/>
          <p:cNvSpPr txBox="1"/>
          <p:nvPr/>
        </p:nvSpPr>
        <p:spPr>
          <a:xfrm>
            <a:off x="2839290" y="614806"/>
            <a:ext cx="3465420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Orange Stars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SC_0112.jpeg" descr="DSC_01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9106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SC_0126.jpeg" descr="DSC_0126.jpeg"/>
          <p:cNvPicPr>
            <a:picLocks noChangeAspect="1"/>
          </p:cNvPicPr>
          <p:nvPr/>
        </p:nvPicPr>
        <p:blipFill>
          <a:blip r:embed="rId3">
            <a:extLst/>
          </a:blip>
          <a:srcRect l="13712" t="6701" r="0" b="6701"/>
          <a:stretch>
            <a:fillRect/>
          </a:stretch>
        </p:blipFill>
        <p:spPr>
          <a:xfrm>
            <a:off x="4221516" y="283912"/>
            <a:ext cx="4662142" cy="311093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t Bar-T Mountainside"/>
          <p:cNvSpPr txBox="1"/>
          <p:nvPr/>
        </p:nvSpPr>
        <p:spPr>
          <a:xfrm>
            <a:off x="187297" y="195706"/>
            <a:ext cx="3488191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At Bar-T Mountainside</a:t>
            </a:r>
          </a:p>
        </p:txBody>
      </p:sp>
      <p:pic>
        <p:nvPicPr>
          <p:cNvPr id="185" name="DSC_0135.jpeg" descr="DSC_0135.jpeg"/>
          <p:cNvPicPr>
            <a:picLocks noChangeAspect="1"/>
          </p:cNvPicPr>
          <p:nvPr/>
        </p:nvPicPr>
        <p:blipFill>
          <a:blip r:embed="rId4">
            <a:extLst/>
          </a:blip>
          <a:srcRect l="9852" t="12025" r="0" b="0"/>
          <a:stretch>
            <a:fillRect/>
          </a:stretch>
        </p:blipFill>
        <p:spPr>
          <a:xfrm>
            <a:off x="4206270" y="3551910"/>
            <a:ext cx="4692704" cy="30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SC_0136.jpeg" descr="DSC_0136.jpeg"/>
          <p:cNvPicPr>
            <a:picLocks noChangeAspect="1"/>
          </p:cNvPicPr>
          <p:nvPr/>
        </p:nvPicPr>
        <p:blipFill>
          <a:blip r:embed="rId5">
            <a:extLst/>
          </a:blip>
          <a:srcRect l="0" t="29064" r="0" b="0"/>
          <a:stretch>
            <a:fillRect/>
          </a:stretch>
        </p:blipFill>
        <p:spPr>
          <a:xfrm>
            <a:off x="201600" y="847774"/>
            <a:ext cx="3793680" cy="4047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DSC_0133.jpeg" descr="DSC_0133.jpeg"/>
          <p:cNvPicPr>
            <a:picLocks noChangeAspect="1"/>
          </p:cNvPicPr>
          <p:nvPr/>
        </p:nvPicPr>
        <p:blipFill>
          <a:blip r:embed="rId3">
            <a:extLst/>
          </a:blip>
          <a:srcRect l="0" t="9759" r="4722" b="0"/>
          <a:stretch>
            <a:fillRect/>
          </a:stretch>
        </p:blipFill>
        <p:spPr>
          <a:xfrm>
            <a:off x="3814747" y="3384041"/>
            <a:ext cx="5127787" cy="3229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SC_0134.jpeg" descr="DSC_0134.jpeg"/>
          <p:cNvPicPr>
            <a:picLocks noChangeAspect="1"/>
          </p:cNvPicPr>
          <p:nvPr/>
        </p:nvPicPr>
        <p:blipFill>
          <a:blip r:embed="rId4">
            <a:extLst/>
          </a:blip>
          <a:srcRect l="0" t="8100" r="7466" b="2392"/>
          <a:stretch>
            <a:fillRect/>
          </a:stretch>
        </p:blipFill>
        <p:spPr>
          <a:xfrm>
            <a:off x="207947" y="282479"/>
            <a:ext cx="5127492" cy="3297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re-Camp Meeting May 1, 2022"/>
          <p:cNvSpPr txBox="1"/>
          <p:nvPr/>
        </p:nvSpPr>
        <p:spPr>
          <a:xfrm>
            <a:off x="225397" y="221106"/>
            <a:ext cx="4953106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Pre-Camp Meeting May 1, 2022</a:t>
            </a:r>
          </a:p>
        </p:txBody>
      </p:sp>
      <p:pic>
        <p:nvPicPr>
          <p:cNvPr id="132" name="DSC_0022.jpeg" descr="DSC_00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7235" y="827198"/>
            <a:ext cx="2318868" cy="3487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DSC_0021.jpeg" descr="DSC_002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42" y="827197"/>
            <a:ext cx="2318868" cy="3487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SC_0023.jpeg" descr="DSC_00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4435" y="3124299"/>
            <a:ext cx="2318868" cy="3487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SC_0025.jpeg" descr="DSC_002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8681" y="3124299"/>
            <a:ext cx="2318868" cy="3487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DSC_0150.jpeg" descr="DSC_01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9655"/>
          <a:stretch>
            <a:fillRect/>
          </a:stretch>
        </p:blipFill>
        <p:spPr>
          <a:xfrm>
            <a:off x="0" y="1080115"/>
            <a:ext cx="9144000" cy="4884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SC_0169.jpeg" descr="DSC_01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44173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DSC_0174.jpeg" descr="DSC_01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989534"/>
            <a:ext cx="4442027" cy="2953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DSC_0180.jpeg" descr="DSC_0180.jpeg"/>
          <p:cNvPicPr>
            <a:picLocks noChangeAspect="1"/>
          </p:cNvPicPr>
          <p:nvPr/>
        </p:nvPicPr>
        <p:blipFill>
          <a:blip r:embed="rId4">
            <a:extLst/>
          </a:blip>
          <a:srcRect l="0" t="14765" r="9637" b="29901"/>
          <a:stretch>
            <a:fillRect/>
          </a:stretch>
        </p:blipFill>
        <p:spPr>
          <a:xfrm>
            <a:off x="1508191" y="4118161"/>
            <a:ext cx="6266314" cy="255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DSC_0184.jpeg" descr="DSC_0184.jpeg"/>
          <p:cNvPicPr>
            <a:picLocks noChangeAspect="1"/>
          </p:cNvPicPr>
          <p:nvPr/>
        </p:nvPicPr>
        <p:blipFill>
          <a:blip r:embed="rId5">
            <a:extLst/>
          </a:blip>
          <a:srcRect l="12006" t="14448" r="30317" b="14448"/>
          <a:stretch>
            <a:fillRect/>
          </a:stretch>
        </p:blipFill>
        <p:spPr>
          <a:xfrm>
            <a:off x="5093195" y="976835"/>
            <a:ext cx="3634194" cy="297892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he Remembrance Wall"/>
          <p:cNvSpPr txBox="1"/>
          <p:nvPr/>
        </p:nvSpPr>
        <p:spPr>
          <a:xfrm>
            <a:off x="2432038" y="276749"/>
            <a:ext cx="4610280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Remembrance Wall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DSC_0187.jpeg" descr="DSC_0187.jpeg"/>
          <p:cNvPicPr>
            <a:picLocks noChangeAspect="1"/>
          </p:cNvPicPr>
          <p:nvPr/>
        </p:nvPicPr>
        <p:blipFill>
          <a:blip r:embed="rId3">
            <a:extLst/>
          </a:blip>
          <a:srcRect l="13159" t="18366" r="43599" b="11694"/>
          <a:stretch>
            <a:fillRect/>
          </a:stretch>
        </p:blipFill>
        <p:spPr>
          <a:xfrm>
            <a:off x="-50205" y="2178863"/>
            <a:ext cx="2535788" cy="2727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DSC_0188.jpeg" descr="DSC_0188.jpeg"/>
          <p:cNvPicPr>
            <a:picLocks noChangeAspect="1"/>
          </p:cNvPicPr>
          <p:nvPr/>
        </p:nvPicPr>
        <p:blipFill>
          <a:blip r:embed="rId4">
            <a:extLst/>
          </a:blip>
          <a:srcRect l="23381" t="13566" r="33505" b="20467"/>
          <a:stretch>
            <a:fillRect/>
          </a:stretch>
        </p:blipFill>
        <p:spPr>
          <a:xfrm>
            <a:off x="2597348" y="2173108"/>
            <a:ext cx="2691828" cy="273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DSC_0189.jpeg" descr="DSC_0189.jpeg"/>
          <p:cNvPicPr>
            <a:picLocks noChangeAspect="1"/>
          </p:cNvPicPr>
          <p:nvPr/>
        </p:nvPicPr>
        <p:blipFill>
          <a:blip r:embed="rId5">
            <a:extLst/>
          </a:blip>
          <a:srcRect l="22842" t="12636" r="12501" b="17447"/>
          <a:stretch>
            <a:fillRect/>
          </a:stretch>
        </p:blipFill>
        <p:spPr>
          <a:xfrm>
            <a:off x="5401270" y="2166623"/>
            <a:ext cx="3793067" cy="2727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DSC_0191.jpeg" descr="DSC_0191.jpeg"/>
          <p:cNvPicPr>
            <a:picLocks noChangeAspect="1"/>
          </p:cNvPicPr>
          <p:nvPr/>
        </p:nvPicPr>
        <p:blipFill>
          <a:blip r:embed="rId3">
            <a:extLst/>
          </a:blip>
          <a:srcRect l="32493" t="10034" r="4859" b="21331"/>
          <a:stretch>
            <a:fillRect/>
          </a:stretch>
        </p:blipFill>
        <p:spPr>
          <a:xfrm>
            <a:off x="167733" y="140049"/>
            <a:ext cx="5200868" cy="3788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DSC_0196.jpeg" descr="DSC_0196.jpeg"/>
          <p:cNvPicPr>
            <a:picLocks noChangeAspect="1"/>
          </p:cNvPicPr>
          <p:nvPr/>
        </p:nvPicPr>
        <p:blipFill>
          <a:blip r:embed="rId4">
            <a:extLst/>
          </a:blip>
          <a:srcRect l="9996" t="5260" r="11034" b="34837"/>
          <a:stretch>
            <a:fillRect/>
          </a:stretch>
        </p:blipFill>
        <p:spPr>
          <a:xfrm>
            <a:off x="152052" y="4035844"/>
            <a:ext cx="5232271" cy="26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SC_0198.jpeg" descr="DSC_0198.jpeg"/>
          <p:cNvPicPr>
            <a:picLocks noChangeAspect="1"/>
          </p:cNvPicPr>
          <p:nvPr/>
        </p:nvPicPr>
        <p:blipFill>
          <a:blip r:embed="rId5">
            <a:extLst/>
          </a:blip>
          <a:srcRect l="17081" t="34257" r="54021" b="0"/>
          <a:stretch>
            <a:fillRect/>
          </a:stretch>
        </p:blipFill>
        <p:spPr>
          <a:xfrm>
            <a:off x="5511601" y="661116"/>
            <a:ext cx="3523922" cy="5330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SC_0206.jpeg" descr="DSC_02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9106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DSC_0209.jpeg" descr="DSC_02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26016"/>
            <a:ext cx="9144000" cy="607978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aturday Morning - Orange Group"/>
          <p:cNvSpPr txBox="1"/>
          <p:nvPr/>
        </p:nvSpPr>
        <p:spPr>
          <a:xfrm>
            <a:off x="1251201" y="195706"/>
            <a:ext cx="6641598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Saturday Morning - Orange Group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DSC_0223.jpeg" descr="DSC_02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7" y="724554"/>
            <a:ext cx="3668351" cy="5517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SC_0224.jpeg" descr="DSC_022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5452" y="108565"/>
            <a:ext cx="4895350" cy="325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SC_0225.jpeg" descr="DSC_022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98604" y="3445207"/>
            <a:ext cx="2164154" cy="325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DSC_0226.jpeg" descr="DSC_022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2424" y="3445207"/>
            <a:ext cx="2164154" cy="325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DSC_0213.jpeg" descr="DSC_02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75067"/>
            <a:ext cx="9144000" cy="607978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he Gaga Pit"/>
          <p:cNvSpPr txBox="1"/>
          <p:nvPr/>
        </p:nvSpPr>
        <p:spPr>
          <a:xfrm>
            <a:off x="3297122" y="208406"/>
            <a:ext cx="2549755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Gaga Pit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SC_0215.jpeg" descr="DSC_0215.jpeg"/>
          <p:cNvPicPr>
            <a:picLocks noChangeAspect="1"/>
          </p:cNvPicPr>
          <p:nvPr/>
        </p:nvPicPr>
        <p:blipFill>
          <a:blip r:embed="rId3">
            <a:extLst/>
          </a:blip>
          <a:srcRect l="2598" t="0" r="5553" b="21706"/>
          <a:stretch>
            <a:fillRect/>
          </a:stretch>
        </p:blipFill>
        <p:spPr>
          <a:xfrm>
            <a:off x="215850" y="219151"/>
            <a:ext cx="5384380" cy="305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DSC_0216.jpeg" descr="DSC_0216.jpeg"/>
          <p:cNvPicPr>
            <a:picLocks noChangeAspect="1"/>
          </p:cNvPicPr>
          <p:nvPr/>
        </p:nvPicPr>
        <p:blipFill>
          <a:blip r:embed="rId4">
            <a:extLst/>
          </a:blip>
          <a:srcRect l="11924" t="0" r="2612" b="17572"/>
          <a:stretch>
            <a:fillRect/>
          </a:stretch>
        </p:blipFill>
        <p:spPr>
          <a:xfrm>
            <a:off x="4029379" y="3423443"/>
            <a:ext cx="4928735" cy="316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SC_0239.jpeg" descr="DSC_023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798" y="4038124"/>
            <a:ext cx="3774815" cy="250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SC_0240.jpeg" descr="DSC_0240.jpeg"/>
          <p:cNvPicPr>
            <a:picLocks noChangeAspect="1"/>
          </p:cNvPicPr>
          <p:nvPr/>
        </p:nvPicPr>
        <p:blipFill>
          <a:blip r:embed="rId6">
            <a:extLst/>
          </a:blip>
          <a:srcRect l="22971" t="0" r="4240" b="0"/>
          <a:stretch>
            <a:fillRect/>
          </a:stretch>
        </p:blipFill>
        <p:spPr>
          <a:xfrm>
            <a:off x="5690143" y="219151"/>
            <a:ext cx="3340649" cy="3051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SC_0015.jpeg" descr="DSC_00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9106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DSC_0237.jpeg" descr="DSC_02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84344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SC_0227.jpeg" descr="DSC_02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5700" y="1241460"/>
            <a:ext cx="3117980" cy="4689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DSC_0232.jpeg" descr="DSC_02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900" y="299766"/>
            <a:ext cx="5344050" cy="3553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DSC_0229.jpeg" descr="DSC_0229.jpeg"/>
          <p:cNvPicPr>
            <a:picLocks noChangeAspect="1"/>
          </p:cNvPicPr>
          <p:nvPr/>
        </p:nvPicPr>
        <p:blipFill>
          <a:blip r:embed="rId5">
            <a:extLst/>
          </a:blip>
          <a:srcRect l="6946" t="14606" r="0" b="17409"/>
          <a:stretch>
            <a:fillRect/>
          </a:stretch>
        </p:blipFill>
        <p:spPr>
          <a:xfrm>
            <a:off x="190152" y="4029383"/>
            <a:ext cx="5343917" cy="2595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SC_0236.jpeg" descr="DSC_02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6772" y="389106"/>
            <a:ext cx="9144001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DSC_0242.jpeg" descr="DSC_0242.jpeg"/>
          <p:cNvPicPr>
            <a:picLocks noChangeAspect="1"/>
          </p:cNvPicPr>
          <p:nvPr/>
        </p:nvPicPr>
        <p:blipFill>
          <a:blip r:embed="rId3">
            <a:extLst/>
          </a:blip>
          <a:srcRect l="0" t="20572" r="0" b="0"/>
          <a:stretch>
            <a:fillRect/>
          </a:stretch>
        </p:blipFill>
        <p:spPr>
          <a:xfrm>
            <a:off x="190833" y="1037461"/>
            <a:ext cx="4901534" cy="258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DSC_0243.jpeg" descr="DSC_0243.jpeg"/>
          <p:cNvPicPr>
            <a:picLocks noChangeAspect="1"/>
          </p:cNvPicPr>
          <p:nvPr/>
        </p:nvPicPr>
        <p:blipFill>
          <a:blip r:embed="rId4">
            <a:extLst/>
          </a:blip>
          <a:srcRect l="32744" t="20523" r="0" b="20523"/>
          <a:stretch>
            <a:fillRect/>
          </a:stretch>
        </p:blipFill>
        <p:spPr>
          <a:xfrm>
            <a:off x="2302163" y="3868376"/>
            <a:ext cx="2147504" cy="2831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SC_0245.jpeg" descr="DSC_0245.jpeg"/>
          <p:cNvPicPr>
            <a:picLocks noChangeAspect="1"/>
          </p:cNvPicPr>
          <p:nvPr/>
        </p:nvPicPr>
        <p:blipFill>
          <a:blip r:embed="rId5">
            <a:extLst/>
          </a:blip>
          <a:srcRect l="14516" t="22219" r="0" b="0"/>
          <a:stretch>
            <a:fillRect/>
          </a:stretch>
        </p:blipFill>
        <p:spPr>
          <a:xfrm>
            <a:off x="4563891" y="3872041"/>
            <a:ext cx="2063553" cy="2823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SC_0246.jpeg" descr="DSC_0246.jpeg"/>
          <p:cNvPicPr>
            <a:picLocks noChangeAspect="1"/>
          </p:cNvPicPr>
          <p:nvPr/>
        </p:nvPicPr>
        <p:blipFill>
          <a:blip r:embed="rId6">
            <a:extLst/>
          </a:blip>
          <a:srcRect l="19957" t="0" r="31587" b="0"/>
          <a:stretch>
            <a:fillRect/>
          </a:stretch>
        </p:blipFill>
        <p:spPr>
          <a:xfrm>
            <a:off x="6741878" y="3887344"/>
            <a:ext cx="2035811" cy="279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SC_0247.jpeg" descr="DSC_0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997" y="3875173"/>
            <a:ext cx="1873409" cy="281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SC_0252.jpeg" descr="DSC_025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45100" y="1065030"/>
            <a:ext cx="3810057" cy="2533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SC_0256.jpeg" descr="DSC_02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243" y="0"/>
            <a:ext cx="455984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SC_0260.jpeg" descr="DSC_026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2020" y="3821182"/>
            <a:ext cx="4417305" cy="293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DSC_0258.jpeg" descr="DSC_02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8568" y="744230"/>
            <a:ext cx="4417305" cy="2937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DSC_0265.jpeg" descr="DSC_02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43317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SC_0267.jpeg" descr="DSC_02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449" y="1508692"/>
            <a:ext cx="2909094" cy="437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DSC_0268.jpeg" descr="DSC_026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1513" y="1508692"/>
            <a:ext cx="2909094" cy="437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DSC_0269.jpeg" descr="DSC_026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9577" y="1508557"/>
            <a:ext cx="2909281" cy="4375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DSC_0270.jpeg" descr="DSC_027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10091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DSC_0277.jpeg" descr="DSC_02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49431"/>
            <a:ext cx="9144000" cy="6079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DSC_0285.jpeg" descr="DSC_02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3119" y="3641034"/>
            <a:ext cx="4641181" cy="3085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SC_0289.jpeg" descr="DSC_028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767" y="328700"/>
            <a:ext cx="4884210" cy="3247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SC_0027.jpeg" descr="DSC_00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915" y="463272"/>
            <a:ext cx="4223050" cy="280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SC_0028.jpeg" descr="DSC_002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2195" y="462650"/>
            <a:ext cx="4224920" cy="2809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SC_0029.jpeg" descr="DSC_002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407" y="3626564"/>
            <a:ext cx="4220066" cy="2805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SC_0030.jpeg" descr="DSC_003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136" y="3638994"/>
            <a:ext cx="4195038" cy="2789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DSC_0291.jpeg" descr="DSC_02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2508" y="122518"/>
            <a:ext cx="2127964" cy="320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SC_0293.jpeg" descr="DSC_029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4320" y="143123"/>
            <a:ext cx="2127964" cy="320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SC_0295.jpeg" descr="DSC_029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01808" y="155823"/>
            <a:ext cx="2094188" cy="3149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SC_0296.jpeg" descr="DSC_029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0242" y="3457766"/>
            <a:ext cx="2127965" cy="320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SC_0297.jpeg" descr="DSC_029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231" y="3457766"/>
            <a:ext cx="2127964" cy="320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SC_0298.jpeg" descr="DSC_029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07431" y="3419665"/>
            <a:ext cx="2161741" cy="3251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SC_0299.jpeg" descr="DSC_029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68031" y="3432366"/>
            <a:ext cx="2161741" cy="3251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SC_0290.jpeg" descr="DSC_029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6998" y="165043"/>
            <a:ext cx="2094188" cy="3149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DSC_0300.jpeg" descr="DSC_03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307" y="251390"/>
            <a:ext cx="5470108" cy="3637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SC_0302.jpeg" descr="DSC_0302.jpeg"/>
          <p:cNvPicPr>
            <a:picLocks noChangeAspect="1"/>
          </p:cNvPicPr>
          <p:nvPr/>
        </p:nvPicPr>
        <p:blipFill>
          <a:blip r:embed="rId4">
            <a:extLst/>
          </a:blip>
          <a:srcRect l="32983" t="55" r="25262" b="55"/>
          <a:stretch>
            <a:fillRect/>
          </a:stretch>
        </p:blipFill>
        <p:spPr>
          <a:xfrm>
            <a:off x="5805221" y="1623940"/>
            <a:ext cx="3175715" cy="5051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G_4821.jpeg" descr="IMG_48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1825" y="3860800"/>
            <a:ext cx="3770075" cy="2827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4825.jpeg" descr="IMG_482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741" y="277209"/>
            <a:ext cx="2580234" cy="3440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4827.jpeg" descr="IMG_48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81883" y="277209"/>
            <a:ext cx="2580234" cy="3440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4835.jpeg" descr="IMG_483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3140" y="277209"/>
            <a:ext cx="2580234" cy="3440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G_4843.jpeg" descr="IMG_48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145" y="321986"/>
            <a:ext cx="1560823" cy="2081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G_4841.jpeg" descr="IMG_484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1739" y="300583"/>
            <a:ext cx="1592928" cy="2123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4845.jpeg" descr="IMG_484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7439" y="288089"/>
            <a:ext cx="1611669" cy="2148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4848.jpeg" descr="IMG_484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1879" y="300789"/>
            <a:ext cx="1611669" cy="2148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4853.jpeg" descr="IMG_485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28860" y="300789"/>
            <a:ext cx="1611669" cy="2148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4860.jpeg" descr="IMG_486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0047" y="2459583"/>
            <a:ext cx="1560822" cy="208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4861.jpeg" descr="IMG_486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63208" y="2473143"/>
            <a:ext cx="1540483" cy="205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4874.jpeg" descr="IMG_487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3217" y="4597567"/>
            <a:ext cx="1534482" cy="204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4866.jpeg" descr="IMG_4866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05081" y="2493867"/>
            <a:ext cx="1540482" cy="205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4884.jpeg" descr="IMG_488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53038" y="4584007"/>
            <a:ext cx="1560823" cy="208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4881.jpeg" descr="IMG_488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137863" y="4592031"/>
            <a:ext cx="1576385" cy="2101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4891.jpeg" descr="IMG_489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05081" y="4604731"/>
            <a:ext cx="1540482" cy="205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4890.jpeg" descr="IMG_4890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148879" y="2484621"/>
            <a:ext cx="1554352" cy="20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4798.jpeg" descr="IMG_47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445" y="1847920"/>
            <a:ext cx="4697668" cy="3523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4804.jpeg" descr="IMG_480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0184" y="681843"/>
            <a:ext cx="3936046" cy="5248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G_4795.jpeg" descr="IMG_47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014" y="3514521"/>
            <a:ext cx="2391933" cy="31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4789.jpeg" descr="IMG_478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500" y="263028"/>
            <a:ext cx="4204361" cy="3153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4784.jpeg" descr="IMG_47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43726" y="270398"/>
            <a:ext cx="4184709" cy="3138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G_4781.jpeg" descr="IMG_478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1430" y="3530015"/>
            <a:ext cx="3600812" cy="270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4793.jpeg" descr="IMG_479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8222" y="3530806"/>
            <a:ext cx="2391933" cy="3189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G_4754.jpeg" descr="IMG_475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103" y="272232"/>
            <a:ext cx="2914188" cy="337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4756.jpeg" descr="IMG_475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9632" y="988821"/>
            <a:ext cx="1597549" cy="2130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4758.jpeg" descr="IMG_47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72522" y="622300"/>
            <a:ext cx="3817478" cy="286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4762.jpeg" descr="IMG_476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7600" y="3720357"/>
            <a:ext cx="3751723" cy="2813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4764.jpeg" descr="IMG_476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80000" y="3701307"/>
            <a:ext cx="3802523" cy="2851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DSC_0303.jpeg" descr="DSC_03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964" y="134610"/>
            <a:ext cx="4880744" cy="324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SC_0305.jpeg" descr="DSC_030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34" y="3474861"/>
            <a:ext cx="4880745" cy="324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DSC_0309.jpeg" descr="DSC_030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4885" y="527843"/>
            <a:ext cx="3796249" cy="5709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DSC_0337.jpeg" descr="DSC_03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498" y="3929795"/>
            <a:ext cx="3995104" cy="265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DSC_0322.jpeg" descr="DSC_03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054" y="73590"/>
            <a:ext cx="2055361" cy="309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DSC_0323.jpeg" descr="DSC_03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54054" y="73590"/>
            <a:ext cx="2055362" cy="309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DSC_0324.jpeg" descr="DSC_032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0354" y="73590"/>
            <a:ext cx="2055362" cy="309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DSC_0325.jpeg" descr="DSC_032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62479" y="73590"/>
            <a:ext cx="2055362" cy="309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DSC_0338.jpeg" descr="DSC_033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4873" y="3943034"/>
            <a:ext cx="3955280" cy="262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DSC_0339.jpeg" descr="DSC_03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0" y="201632"/>
            <a:ext cx="5262462" cy="349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DSC_0341.jpeg" descr="DSC_0341.jpeg"/>
          <p:cNvPicPr>
            <a:picLocks noChangeAspect="1"/>
          </p:cNvPicPr>
          <p:nvPr/>
        </p:nvPicPr>
        <p:blipFill>
          <a:blip r:embed="rId4">
            <a:extLst/>
          </a:blip>
          <a:srcRect l="0" t="14300" r="0" b="6914"/>
          <a:stretch>
            <a:fillRect/>
          </a:stretch>
        </p:blipFill>
        <p:spPr>
          <a:xfrm>
            <a:off x="204145" y="3762544"/>
            <a:ext cx="5262387" cy="2756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SC_0353.jpeg" descr="DSC_035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9223" y="674947"/>
            <a:ext cx="3250676" cy="4889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SC_0037.jpeg" descr="DSC_00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9106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DSC_0361.jpeg" descr="DSC_03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813" y="3549246"/>
            <a:ext cx="4582427" cy="3046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DSC_0364.jpeg" descr="DSC_036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7976" y="261056"/>
            <a:ext cx="2034378" cy="3059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DSC_0370.jpeg" descr="DSC_0370.jpeg"/>
          <p:cNvPicPr>
            <a:picLocks noChangeAspect="1"/>
          </p:cNvPicPr>
          <p:nvPr/>
        </p:nvPicPr>
        <p:blipFill>
          <a:blip r:embed="rId5">
            <a:extLst/>
          </a:blip>
          <a:srcRect l="0" t="3651" r="8073" b="0"/>
          <a:stretch>
            <a:fillRect/>
          </a:stretch>
        </p:blipFill>
        <p:spPr>
          <a:xfrm>
            <a:off x="2358636" y="212139"/>
            <a:ext cx="2003096" cy="3157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DSC_0371.jpeg" descr="DSC_0371.jpeg"/>
          <p:cNvPicPr>
            <a:picLocks noChangeAspect="1"/>
          </p:cNvPicPr>
          <p:nvPr/>
        </p:nvPicPr>
        <p:blipFill>
          <a:blip r:embed="rId6">
            <a:extLst/>
          </a:blip>
          <a:srcRect l="0" t="0" r="6554" b="0"/>
          <a:stretch>
            <a:fillRect/>
          </a:stretch>
        </p:blipFill>
        <p:spPr>
          <a:xfrm>
            <a:off x="4461001" y="212139"/>
            <a:ext cx="1961864" cy="3157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DSC_0373.jpeg" descr="DSC_037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819" y="212099"/>
            <a:ext cx="2099480" cy="3157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DSC_0375.jpeg" descr="DSC_0375.jpeg"/>
          <p:cNvPicPr>
            <a:picLocks noChangeAspect="1"/>
          </p:cNvPicPr>
          <p:nvPr/>
        </p:nvPicPr>
        <p:blipFill>
          <a:blip r:embed="rId8">
            <a:extLst/>
          </a:blip>
          <a:srcRect l="3793" t="19649" r="13411" b="0"/>
          <a:stretch>
            <a:fillRect/>
          </a:stretch>
        </p:blipFill>
        <p:spPr>
          <a:xfrm>
            <a:off x="6881383" y="3549254"/>
            <a:ext cx="2087444" cy="304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DSC_0422.jpeg" descr="DSC_042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45899" y="3603799"/>
            <a:ext cx="1930825" cy="2903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4991.jpeg" descr="IMG_49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207" y="349611"/>
            <a:ext cx="8491586" cy="6368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DSC_0381.jpeg" descr="DSC_03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473" y="783277"/>
            <a:ext cx="3675947" cy="5528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DSC_0382.jpeg" descr="DSC_038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5985" y="783276"/>
            <a:ext cx="3675947" cy="5528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DSC_0384.jpeg" descr="DSC_0384.jpeg"/>
          <p:cNvPicPr>
            <a:picLocks noChangeAspect="1"/>
          </p:cNvPicPr>
          <p:nvPr/>
        </p:nvPicPr>
        <p:blipFill>
          <a:blip r:embed="rId3">
            <a:extLst/>
          </a:blip>
          <a:srcRect l="19583" t="9877" r="19583" b="12418"/>
          <a:stretch>
            <a:fillRect/>
          </a:stretch>
        </p:blipFill>
        <p:spPr>
          <a:xfrm>
            <a:off x="213072" y="3542776"/>
            <a:ext cx="3622447" cy="307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DSC_0385.jpeg" descr="DSC_038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2002" y="293005"/>
            <a:ext cx="4170207" cy="627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DSC_0387.jpeg" descr="DSC_0387.jpeg"/>
          <p:cNvPicPr>
            <a:picLocks noChangeAspect="1"/>
          </p:cNvPicPr>
          <p:nvPr/>
        </p:nvPicPr>
        <p:blipFill>
          <a:blip r:embed="rId5">
            <a:extLst/>
          </a:blip>
          <a:srcRect l="16535" t="23140" r="22174" b="0"/>
          <a:stretch>
            <a:fillRect/>
          </a:stretch>
        </p:blipFill>
        <p:spPr>
          <a:xfrm>
            <a:off x="252561" y="322808"/>
            <a:ext cx="3622352" cy="3020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DSC_0386.jpeg" descr="DSC_03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0705" y="242907"/>
            <a:ext cx="4508042" cy="299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DSC_0389.jpeg" descr="DSC_038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47" y="3491815"/>
            <a:ext cx="2036125" cy="3062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DSC_0390.jpeg" descr="DSC_039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1465" y="3491816"/>
            <a:ext cx="2036125" cy="306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DSC_0392.jpeg" descr="DSC_039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3061" y="302502"/>
            <a:ext cx="1992933" cy="299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DSC_0393.jpeg" descr="DSC_039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947" y="253611"/>
            <a:ext cx="2036125" cy="3062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SC_0394.jpeg" descr="DSC_0394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81593" y="3515232"/>
            <a:ext cx="4535308" cy="3015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DSC_0396.jpeg" descr="DSC_03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023" y="322629"/>
            <a:ext cx="4350517" cy="289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DSC_0397.jpeg" descr="DSC_039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7640" y="3403227"/>
            <a:ext cx="2128503" cy="320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DSC_0399.jpeg" descr="DSC_03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63801" y="286590"/>
            <a:ext cx="2128503" cy="320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DSC_0398.jpeg" descr="DSC_039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7352" y="3749496"/>
            <a:ext cx="4350517" cy="289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DSC_0403.jpeg" descr="DSC_040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35565" y="684110"/>
            <a:ext cx="1839278" cy="27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DSC_0414.jpeg" descr="DSC_0414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7154" y="3812675"/>
            <a:ext cx="1839277" cy="276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5059.jpeg" descr="IMG_50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708" y="307240"/>
            <a:ext cx="4177849" cy="313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5057.jpeg" descr="IMG_50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1043" y="3508075"/>
            <a:ext cx="4177849" cy="313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5053.jpeg" descr="IMG_505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6198" y="307240"/>
            <a:ext cx="4177848" cy="313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5031.jpeg" descr="IMG_503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408" y="3517600"/>
            <a:ext cx="4152449" cy="3114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G_4903.jpeg" descr="IMG_49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1245" y="292100"/>
            <a:ext cx="4084455" cy="306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4907.jpeg" descr="IMG_490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292100"/>
            <a:ext cx="4084455" cy="306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4904.jpeg" descr="IMG_49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3527959"/>
            <a:ext cx="4084455" cy="306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4911.jpeg" descr="IMG_491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91245" y="3527959"/>
            <a:ext cx="4084455" cy="3063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4912.jpeg" descr="IMG_49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678" y="3211810"/>
            <a:ext cx="2234062" cy="2978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G_4921.jpeg" descr="IMG_492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0992" y="138079"/>
            <a:ext cx="2259875" cy="301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4932.jpeg" descr="IMG_493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3898" y="3384867"/>
            <a:ext cx="2234062" cy="297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4934.jpeg" descr="IMG_4934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5770"/>
          <a:stretch>
            <a:fillRect/>
          </a:stretch>
        </p:blipFill>
        <p:spPr>
          <a:xfrm>
            <a:off x="338272" y="2407840"/>
            <a:ext cx="1625402" cy="2042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4938.jpeg" descr="IMG_493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1289" y="138410"/>
            <a:ext cx="1580508" cy="2107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4929.jpeg" descr="IMG_492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6325" y="4655388"/>
            <a:ext cx="1580508" cy="210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4940.jpeg" descr="IMG_494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61748" y="2382008"/>
            <a:ext cx="1580508" cy="2107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4926.jpeg" descr="IMG_492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448842" y="4625459"/>
            <a:ext cx="1625402" cy="216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G_4923.jpeg" descr="IMG_4923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76043" y="138079"/>
            <a:ext cx="2259875" cy="301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4914.jpeg" descr="IMG_491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3878" y="145801"/>
            <a:ext cx="1625402" cy="2167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G_4902.jpeg" descr="IMG_49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0471" y="223440"/>
            <a:ext cx="2335293" cy="311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4900.jpeg" descr="IMG_4900.jpeg"/>
          <p:cNvPicPr>
            <a:picLocks noChangeAspect="1"/>
          </p:cNvPicPr>
          <p:nvPr/>
        </p:nvPicPr>
        <p:blipFill>
          <a:blip r:embed="rId4">
            <a:extLst/>
          </a:blip>
          <a:srcRect l="25967" t="17040" r="3276" b="22123"/>
          <a:stretch>
            <a:fillRect/>
          </a:stretch>
        </p:blipFill>
        <p:spPr>
          <a:xfrm>
            <a:off x="3938415" y="223559"/>
            <a:ext cx="4828483" cy="311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4946.jpeg" descr="IMG_494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69211" y="3460663"/>
            <a:ext cx="2335293" cy="311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4963.jpeg" descr="IMG_496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86846" y="3483338"/>
            <a:ext cx="2301283" cy="306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G_4966.jpeg" descr="IMG_496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70471" y="3460663"/>
            <a:ext cx="2335293" cy="3113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SC_0043.jpeg" descr="DSC_00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4559" y="236061"/>
            <a:ext cx="5213181" cy="3466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SC_0047.jpeg" descr="DSC_004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111" y="3139691"/>
            <a:ext cx="5258476" cy="3496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4960.jpeg" descr="IMG_49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359" y="337992"/>
            <a:ext cx="2516905" cy="3355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G_4809.jpeg" descr="IMG_48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3548" y="337992"/>
            <a:ext cx="2516905" cy="3355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4814.jpeg" descr="IMG_48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4283" y="3996611"/>
            <a:ext cx="3284117" cy="246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4802.jpeg" descr="IMG_480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6584" y="337992"/>
            <a:ext cx="2516905" cy="3355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4807.jpeg" descr="IMG_480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18119" y="3882649"/>
            <a:ext cx="2018259" cy="269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4750.jpeg" descr="IMG_475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4800" y="4161125"/>
            <a:ext cx="2845414" cy="2134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DSC_0430.jpeg" descr="DSC_04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252" y="292457"/>
            <a:ext cx="2276818" cy="342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DSC_0432.jpeg" descr="DSC_04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5766" y="292456"/>
            <a:ext cx="2276818" cy="3424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DSC_0434.jpeg" descr="DSC_043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54481" y="292457"/>
            <a:ext cx="2276817" cy="342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DSC_0435.jpeg" descr="DSC_043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1302" y="3905785"/>
            <a:ext cx="4282744" cy="2847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5065.jpeg" descr="IMG_50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688" y="435532"/>
            <a:ext cx="8478624" cy="6358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G_5067.jpeg" descr="IMG_50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619" y="484828"/>
            <a:ext cx="8192762" cy="6144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G_5068.jpeg" descr="IMG_50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" y="337885"/>
            <a:ext cx="3857824" cy="289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5075.jpeg" descr="IMG_5075.jpeg"/>
          <p:cNvPicPr>
            <a:picLocks noChangeAspect="1"/>
          </p:cNvPicPr>
          <p:nvPr/>
        </p:nvPicPr>
        <p:blipFill>
          <a:blip r:embed="rId4">
            <a:extLst/>
          </a:blip>
          <a:srcRect l="0" t="0" r="9797" b="10431"/>
          <a:stretch>
            <a:fillRect/>
          </a:stretch>
        </p:blipFill>
        <p:spPr>
          <a:xfrm>
            <a:off x="4290367" y="357584"/>
            <a:ext cx="4639569" cy="6142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5082.jpeg" descr="IMG_508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599" y="3407622"/>
            <a:ext cx="2415999" cy="3221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G_5112.jpeg" descr="IMG_51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631" y="175666"/>
            <a:ext cx="2318398" cy="309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5121.jpeg" descr="IMG_512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6076" y="229919"/>
            <a:ext cx="2291847" cy="3055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5125.jpeg" descr="IMG_512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971" y="3674619"/>
            <a:ext cx="2291847" cy="3055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5130.jpeg" descr="IMG_513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8172" y="3639218"/>
            <a:ext cx="2318398" cy="309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5117.jpeg" descr="IMG_511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88172" y="212219"/>
            <a:ext cx="2318398" cy="309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5123.jpeg" descr="IMG_512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12801" y="3639218"/>
            <a:ext cx="2318398" cy="309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5150.jpeg" descr="IMG_51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4577" y="250706"/>
            <a:ext cx="4767443" cy="6356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G_5151.jpeg" descr="IMG_515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5518" y="314274"/>
            <a:ext cx="2150997" cy="3088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5141.jpeg" descr="IMG_5141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11220"/>
          <a:stretch>
            <a:fillRect/>
          </a:stretch>
        </p:blipFill>
        <p:spPr>
          <a:xfrm>
            <a:off x="1651516" y="3646192"/>
            <a:ext cx="2159183" cy="2933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G_4893.jpeg" descr="IMG_489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023" y="213767"/>
            <a:ext cx="8573954" cy="643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7753" y="1728489"/>
            <a:ext cx="3263901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pecial Thank You to"/>
          <p:cNvSpPr txBox="1"/>
          <p:nvPr/>
        </p:nvSpPr>
        <p:spPr>
          <a:xfrm>
            <a:off x="746097" y="3053206"/>
            <a:ext cx="4236350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Special Thank You to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DSC_0052.jpeg" descr="DSC_00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9791" y="125078"/>
            <a:ext cx="4917853" cy="326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DSC_0056.jpeg" descr="DSC_005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39791" y="3488235"/>
            <a:ext cx="4917853" cy="326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DSC_0057.jpeg" descr="DSC_005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963" y="932056"/>
            <a:ext cx="3320404" cy="4993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SC_0067.jpeg" descr="DSC_00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2950" y="3955276"/>
            <a:ext cx="4037269" cy="268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SC_0069.jpeg" descr="DSC_006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239" y="3955276"/>
            <a:ext cx="4037269" cy="268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SC_0074.jpeg" descr="DSC_007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5446" y="204398"/>
            <a:ext cx="5353108" cy="3559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eeting at the Cottage, May 13, 2022"/>
          <p:cNvSpPr txBox="1"/>
          <p:nvPr/>
        </p:nvSpPr>
        <p:spPr>
          <a:xfrm>
            <a:off x="212697" y="259206"/>
            <a:ext cx="5946236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2">
                    <a:lumOff val="-10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Meeting at the Cottage, May 13, 2022</a:t>
            </a:r>
          </a:p>
        </p:txBody>
      </p:sp>
      <p:pic>
        <p:nvPicPr>
          <p:cNvPr id="158" name="DSC_0090.jpeg" descr="DSC_00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91091"/>
            <a:ext cx="9144000" cy="6079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Times Roman"/>
        <a:ea typeface="Times Roman"/>
        <a:cs typeface="Times Roman"/>
      </a:majorFont>
      <a:minorFont>
        <a:latin typeface="Times New Roman"/>
        <a:ea typeface="Times New Roman"/>
        <a:cs typeface="Times New Roman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Times Roman"/>
        <a:ea typeface="Times Roman"/>
        <a:cs typeface="Times Roman"/>
      </a:majorFont>
      <a:minorFont>
        <a:latin typeface="Times New Roman"/>
        <a:ea typeface="Times New Roman"/>
        <a:cs typeface="Times New Roman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